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2"/>
  </p:notesMasterIdLst>
  <p:sldIdLst>
    <p:sldId id="456" r:id="rId3"/>
    <p:sldId id="1100" r:id="rId4"/>
    <p:sldId id="552" r:id="rId5"/>
    <p:sldId id="553" r:id="rId6"/>
    <p:sldId id="547" r:id="rId7"/>
    <p:sldId id="567" r:id="rId8"/>
    <p:sldId id="545" r:id="rId9"/>
    <p:sldId id="459" r:id="rId10"/>
    <p:sldId id="1099" r:id="rId11"/>
    <p:sldId id="558" r:id="rId12"/>
    <p:sldId id="544" r:id="rId13"/>
    <p:sldId id="564" r:id="rId14"/>
    <p:sldId id="1102" r:id="rId15"/>
    <p:sldId id="524" r:id="rId16"/>
    <p:sldId id="537" r:id="rId17"/>
    <p:sldId id="542" r:id="rId18"/>
    <p:sldId id="568" r:id="rId19"/>
    <p:sldId id="1103" r:id="rId20"/>
    <p:sldId id="565" r:id="rId2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08" userDrawn="1">
          <p15:clr>
            <a:srgbClr val="A4A3A4"/>
          </p15:clr>
        </p15:guide>
        <p15:guide id="2" pos="1824" userDrawn="1">
          <p15:clr>
            <a:srgbClr val="A4A3A4"/>
          </p15:clr>
        </p15:guide>
        <p15:guide id="3" pos="2880" userDrawn="1">
          <p15:clr>
            <a:srgbClr val="A4A3A4"/>
          </p15:clr>
        </p15:guide>
        <p15:guide id="4" pos="408" userDrawn="1">
          <p15:clr>
            <a:srgbClr val="A4A3A4"/>
          </p15:clr>
        </p15:guide>
        <p15:guide id="5" orient="horz" pos="37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1EEC"/>
    <a:srgbClr val="66FFFF"/>
    <a:srgbClr val="FFFFFF"/>
    <a:srgbClr val="D4BC1F"/>
    <a:srgbClr val="FFFF00"/>
    <a:srgbClr val="B9E1F3"/>
    <a:srgbClr val="1D71B8"/>
    <a:srgbClr val="F5A52F"/>
    <a:srgbClr val="FF99FF"/>
    <a:srgbClr val="D817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22" autoAdjust="0"/>
    <p:restoredTop sz="94648" autoAdjust="0"/>
  </p:normalViewPr>
  <p:slideViewPr>
    <p:cSldViewPr snapToGrid="0" showGuides="1">
      <p:cViewPr>
        <p:scale>
          <a:sx n="89" d="100"/>
          <a:sy n="89" d="100"/>
        </p:scale>
        <p:origin x="53" y="259"/>
      </p:cViewPr>
      <p:guideLst>
        <p:guide orient="horz" pos="1608"/>
        <p:guide pos="1824"/>
        <p:guide pos="2880"/>
        <p:guide pos="408"/>
        <p:guide orient="horz" pos="372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 /><Relationship Id="rId13" Type="http://schemas.openxmlformats.org/officeDocument/2006/relationships/slide" Target="slides/slide11.xml" /><Relationship Id="rId18" Type="http://schemas.openxmlformats.org/officeDocument/2006/relationships/slide" Target="slides/slide16.xml" /><Relationship Id="rId26" Type="http://schemas.openxmlformats.org/officeDocument/2006/relationships/tableStyles" Target="tableStyles.xml" /><Relationship Id="rId3" Type="http://schemas.openxmlformats.org/officeDocument/2006/relationships/slide" Target="slides/slide1.xml" /><Relationship Id="rId21" Type="http://schemas.openxmlformats.org/officeDocument/2006/relationships/slide" Target="slides/slide19.xml" /><Relationship Id="rId7" Type="http://schemas.openxmlformats.org/officeDocument/2006/relationships/slide" Target="slides/slide5.xml" /><Relationship Id="rId12" Type="http://schemas.openxmlformats.org/officeDocument/2006/relationships/slide" Target="slides/slide10.xml" /><Relationship Id="rId17" Type="http://schemas.openxmlformats.org/officeDocument/2006/relationships/slide" Target="slides/slide15.xml" /><Relationship Id="rId25" Type="http://schemas.openxmlformats.org/officeDocument/2006/relationships/theme" Target="theme/theme1.xml" /><Relationship Id="rId2" Type="http://schemas.openxmlformats.org/officeDocument/2006/relationships/slideMaster" Target="slideMasters/slideMaster2.xml" /><Relationship Id="rId16" Type="http://schemas.openxmlformats.org/officeDocument/2006/relationships/slide" Target="slides/slide14.xml" /><Relationship Id="rId20" Type="http://schemas.openxmlformats.org/officeDocument/2006/relationships/slide" Target="slides/slide18.xml" /><Relationship Id="rId1" Type="http://schemas.openxmlformats.org/officeDocument/2006/relationships/slideMaster" Target="slideMasters/slideMaster1.xml" /><Relationship Id="rId6" Type="http://schemas.openxmlformats.org/officeDocument/2006/relationships/slide" Target="slides/slide4.xml" /><Relationship Id="rId11" Type="http://schemas.openxmlformats.org/officeDocument/2006/relationships/slide" Target="slides/slide9.xml" /><Relationship Id="rId24" Type="http://schemas.openxmlformats.org/officeDocument/2006/relationships/viewProps" Target="viewProps.xml" /><Relationship Id="rId5" Type="http://schemas.openxmlformats.org/officeDocument/2006/relationships/slide" Target="slides/slide3.xml" /><Relationship Id="rId15" Type="http://schemas.openxmlformats.org/officeDocument/2006/relationships/slide" Target="slides/slide13.xml" /><Relationship Id="rId23" Type="http://schemas.openxmlformats.org/officeDocument/2006/relationships/presProps" Target="presProps.xml" /><Relationship Id="rId10" Type="http://schemas.openxmlformats.org/officeDocument/2006/relationships/slide" Target="slides/slide8.xml" /><Relationship Id="rId19" Type="http://schemas.openxmlformats.org/officeDocument/2006/relationships/slide" Target="slides/slide17.xml" /><Relationship Id="rId4" Type="http://schemas.openxmlformats.org/officeDocument/2006/relationships/slide" Target="slides/slide2.xml" /><Relationship Id="rId9" Type="http://schemas.openxmlformats.org/officeDocument/2006/relationships/slide" Target="slides/slide7.xml" /><Relationship Id="rId14" Type="http://schemas.openxmlformats.org/officeDocument/2006/relationships/slide" Target="slides/slide12.xml" /><Relationship Id="rId22" Type="http://schemas.openxmlformats.org/officeDocument/2006/relationships/notesMaster" Target="notesMasters/notesMaster1.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75240E29-8CC9-4E15-92C0-3BEAB415573B}" type="datetimeFigureOut">
              <a:rPr lang="en-US" smtClean="0"/>
              <a:t>10/30/2025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117E56E2-1149-48BC-98D0-0986D6E3F632}" type="slidenum">
              <a:rPr lang="en-US" smtClean="0"/>
              <a:t>‹Nº›</a:t>
            </a:fld>
            <a:endParaRPr lang="en-US"/>
          </a:p>
        </p:txBody>
      </p:sp>
    </p:spTree>
    <p:extLst>
      <p:ext uri="{BB962C8B-B14F-4D97-AF65-F5344CB8AC3E}">
        <p14:creationId xmlns:p14="http://schemas.microsoft.com/office/powerpoint/2010/main" val="1926662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3F0310C9-14DA-7FBD-496C-D16E1AF80A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CB825F91-CF54-8091-4AFE-AAFE9DB356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8196" name="Slide Number Placeholder 3">
            <a:extLst>
              <a:ext uri="{FF2B5EF4-FFF2-40B4-BE49-F238E27FC236}">
                <a16:creationId xmlns:a16="http://schemas.microsoft.com/office/drawing/2014/main" id="{BCBEA7EF-AEDC-B125-33E4-34CB4073C4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sz="1400" b="1">
                <a:solidFill>
                  <a:schemeClr val="tx1"/>
                </a:solidFill>
                <a:latin typeface="Arial" panose="020B0604020202020204" pitchFamily="34" charset="0"/>
                <a:cs typeface="Arial" panose="020B0604020202020204" pitchFamily="34" charset="0"/>
              </a:defRPr>
            </a:lvl1pPr>
            <a:lvl2pPr marL="742950" indent="-285750" defTabSz="915988">
              <a:defRPr sz="1400" b="1">
                <a:solidFill>
                  <a:schemeClr val="tx1"/>
                </a:solidFill>
                <a:latin typeface="Arial" panose="020B0604020202020204" pitchFamily="34" charset="0"/>
                <a:cs typeface="Arial" panose="020B0604020202020204" pitchFamily="34" charset="0"/>
              </a:defRPr>
            </a:lvl2pPr>
            <a:lvl3pPr marL="1143000" indent="-228600" defTabSz="915988">
              <a:defRPr sz="1400" b="1">
                <a:solidFill>
                  <a:schemeClr val="tx1"/>
                </a:solidFill>
                <a:latin typeface="Arial" panose="020B0604020202020204" pitchFamily="34" charset="0"/>
                <a:cs typeface="Arial" panose="020B0604020202020204" pitchFamily="34" charset="0"/>
              </a:defRPr>
            </a:lvl3pPr>
            <a:lvl4pPr marL="1600200" indent="-228600" defTabSz="915988">
              <a:defRPr sz="1400" b="1">
                <a:solidFill>
                  <a:schemeClr val="tx1"/>
                </a:solidFill>
                <a:latin typeface="Arial" panose="020B0604020202020204" pitchFamily="34" charset="0"/>
                <a:cs typeface="Arial" panose="020B0604020202020204" pitchFamily="34" charset="0"/>
              </a:defRPr>
            </a:lvl4pPr>
            <a:lvl5pPr marL="2057400" indent="-228600" defTabSz="915988">
              <a:defRPr sz="1400" b="1">
                <a:solidFill>
                  <a:schemeClr val="tx1"/>
                </a:solidFill>
                <a:latin typeface="Arial" panose="020B0604020202020204" pitchFamily="34" charset="0"/>
                <a:cs typeface="Arial" panose="020B0604020202020204" pitchFamily="34" charset="0"/>
              </a:defRPr>
            </a:lvl5pPr>
            <a:lvl6pPr marL="2514600" indent="-228600" defTabSz="915988"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6pPr>
            <a:lvl7pPr marL="2971800" indent="-228600" defTabSz="915988"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7pPr>
            <a:lvl8pPr marL="3429000" indent="-228600" defTabSz="915988"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8pPr>
            <a:lvl9pPr marL="3886200" indent="-228600" defTabSz="915988"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9pPr>
          </a:lstStyle>
          <a:p>
            <a:fld id="{7E35C1B8-64D3-4DC5-97B1-FA6A82A4A97F}" type="slidenum">
              <a:rPr lang="en-US" altLang="en-US" b="0" smtClean="0"/>
              <a:pPr/>
              <a:t>1</a:t>
            </a:fld>
            <a:endParaRPr lang="en-US" altLang="en-US" b="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E56E2-1149-48BC-98D0-0986D6E3F632}" type="slidenum">
              <a:rPr lang="en-US" smtClean="0"/>
              <a:t>12</a:t>
            </a:fld>
            <a:endParaRPr lang="en-US"/>
          </a:p>
        </p:txBody>
      </p:sp>
    </p:spTree>
    <p:extLst>
      <p:ext uri="{BB962C8B-B14F-4D97-AF65-F5344CB8AC3E}">
        <p14:creationId xmlns:p14="http://schemas.microsoft.com/office/powerpoint/2010/main" val="4134729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E56E2-1149-48BC-98D0-0986D6E3F632}" type="slidenum">
              <a:rPr lang="en-US" smtClean="0"/>
              <a:t>13</a:t>
            </a:fld>
            <a:endParaRPr lang="en-US"/>
          </a:p>
        </p:txBody>
      </p:sp>
    </p:spTree>
    <p:extLst>
      <p:ext uri="{BB962C8B-B14F-4D97-AF65-F5344CB8AC3E}">
        <p14:creationId xmlns:p14="http://schemas.microsoft.com/office/powerpoint/2010/main" val="3836536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E56E2-1149-48BC-98D0-0986D6E3F632}" type="slidenum">
              <a:rPr lang="en-US" smtClean="0"/>
              <a:t>14</a:t>
            </a:fld>
            <a:endParaRPr lang="en-US"/>
          </a:p>
        </p:txBody>
      </p:sp>
    </p:spTree>
    <p:extLst>
      <p:ext uri="{BB962C8B-B14F-4D97-AF65-F5344CB8AC3E}">
        <p14:creationId xmlns:p14="http://schemas.microsoft.com/office/powerpoint/2010/main" val="4215392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E56E2-1149-48BC-98D0-0986D6E3F632}" type="slidenum">
              <a:rPr lang="en-US" smtClean="0"/>
              <a:t>15</a:t>
            </a:fld>
            <a:endParaRPr lang="en-US"/>
          </a:p>
        </p:txBody>
      </p:sp>
    </p:spTree>
    <p:extLst>
      <p:ext uri="{BB962C8B-B14F-4D97-AF65-F5344CB8AC3E}">
        <p14:creationId xmlns:p14="http://schemas.microsoft.com/office/powerpoint/2010/main" val="1328095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5A4D8-93AC-6F02-B7B0-8B2B456DFB4D}"/>
            </a:ext>
          </a:extLst>
        </p:cNvPr>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4F0C37B6-11AB-A386-AE43-4B04A3D8307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EDEB8FF4-5F70-6915-02AA-A1675C7348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8196" name="Slide Number Placeholder 3">
            <a:extLst>
              <a:ext uri="{FF2B5EF4-FFF2-40B4-BE49-F238E27FC236}">
                <a16:creationId xmlns:a16="http://schemas.microsoft.com/office/drawing/2014/main" id="{7AA8F653-5353-9791-9F18-6C88664628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sz="1400" b="1">
                <a:solidFill>
                  <a:schemeClr val="tx1"/>
                </a:solidFill>
                <a:latin typeface="Arial" panose="020B0604020202020204" pitchFamily="34" charset="0"/>
                <a:cs typeface="Arial" panose="020B0604020202020204" pitchFamily="34" charset="0"/>
              </a:defRPr>
            </a:lvl1pPr>
            <a:lvl2pPr marL="742950" indent="-285750" defTabSz="915988">
              <a:defRPr sz="1400" b="1">
                <a:solidFill>
                  <a:schemeClr val="tx1"/>
                </a:solidFill>
                <a:latin typeface="Arial" panose="020B0604020202020204" pitchFamily="34" charset="0"/>
                <a:cs typeface="Arial" panose="020B0604020202020204" pitchFamily="34" charset="0"/>
              </a:defRPr>
            </a:lvl2pPr>
            <a:lvl3pPr marL="1143000" indent="-228600" defTabSz="915988">
              <a:defRPr sz="1400" b="1">
                <a:solidFill>
                  <a:schemeClr val="tx1"/>
                </a:solidFill>
                <a:latin typeface="Arial" panose="020B0604020202020204" pitchFamily="34" charset="0"/>
                <a:cs typeface="Arial" panose="020B0604020202020204" pitchFamily="34" charset="0"/>
              </a:defRPr>
            </a:lvl3pPr>
            <a:lvl4pPr marL="1600200" indent="-228600" defTabSz="915988">
              <a:defRPr sz="1400" b="1">
                <a:solidFill>
                  <a:schemeClr val="tx1"/>
                </a:solidFill>
                <a:latin typeface="Arial" panose="020B0604020202020204" pitchFamily="34" charset="0"/>
                <a:cs typeface="Arial" panose="020B0604020202020204" pitchFamily="34" charset="0"/>
              </a:defRPr>
            </a:lvl4pPr>
            <a:lvl5pPr marL="2057400" indent="-228600" defTabSz="915988">
              <a:defRPr sz="1400" b="1">
                <a:solidFill>
                  <a:schemeClr val="tx1"/>
                </a:solidFill>
                <a:latin typeface="Arial" panose="020B0604020202020204" pitchFamily="34" charset="0"/>
                <a:cs typeface="Arial" panose="020B0604020202020204" pitchFamily="34" charset="0"/>
              </a:defRPr>
            </a:lvl5pPr>
            <a:lvl6pPr marL="2514600" indent="-228600" defTabSz="915988"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6pPr>
            <a:lvl7pPr marL="2971800" indent="-228600" defTabSz="915988"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7pPr>
            <a:lvl8pPr marL="3429000" indent="-228600" defTabSz="915988"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8pPr>
            <a:lvl9pPr marL="3886200" indent="-228600" defTabSz="915988"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9pPr>
          </a:lstStyle>
          <a:p>
            <a:fld id="{7E35C1B8-64D3-4DC5-97B1-FA6A82A4A97F}" type="slidenum">
              <a:rPr lang="en-US" altLang="en-US" b="0" smtClean="0"/>
              <a:pPr/>
              <a:t>2</a:t>
            </a:fld>
            <a:endParaRPr lang="en-US" altLang="en-US" b="0"/>
          </a:p>
        </p:txBody>
      </p:sp>
    </p:spTree>
    <p:extLst>
      <p:ext uri="{BB962C8B-B14F-4D97-AF65-F5344CB8AC3E}">
        <p14:creationId xmlns:p14="http://schemas.microsoft.com/office/powerpoint/2010/main" val="1868894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E56E2-1149-48BC-98D0-0986D6E3F632}" type="slidenum">
              <a:rPr lang="en-US" smtClean="0"/>
              <a:t>4</a:t>
            </a:fld>
            <a:endParaRPr lang="en-US"/>
          </a:p>
        </p:txBody>
      </p:sp>
    </p:spTree>
    <p:extLst>
      <p:ext uri="{BB962C8B-B14F-4D97-AF65-F5344CB8AC3E}">
        <p14:creationId xmlns:p14="http://schemas.microsoft.com/office/powerpoint/2010/main" val="1440985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E56E2-1149-48BC-98D0-0986D6E3F632}" type="slidenum">
              <a:rPr lang="en-US" smtClean="0"/>
              <a:t>5</a:t>
            </a:fld>
            <a:endParaRPr lang="en-US"/>
          </a:p>
        </p:txBody>
      </p:sp>
    </p:spTree>
    <p:extLst>
      <p:ext uri="{BB962C8B-B14F-4D97-AF65-F5344CB8AC3E}">
        <p14:creationId xmlns:p14="http://schemas.microsoft.com/office/powerpoint/2010/main" val="3856338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E56E2-1149-48BC-98D0-0986D6E3F632}" type="slidenum">
              <a:rPr lang="en-US" smtClean="0"/>
              <a:t>7</a:t>
            </a:fld>
            <a:endParaRPr lang="en-US"/>
          </a:p>
        </p:txBody>
      </p:sp>
    </p:spTree>
    <p:extLst>
      <p:ext uri="{BB962C8B-B14F-4D97-AF65-F5344CB8AC3E}">
        <p14:creationId xmlns:p14="http://schemas.microsoft.com/office/powerpoint/2010/main" val="2375671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31044A4E-E0B6-511F-8277-FE3858D91C3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591432AC-431D-0AD1-DFC2-AEA7103BB0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244" name="Slide Number Placeholder 3">
            <a:extLst>
              <a:ext uri="{FF2B5EF4-FFF2-40B4-BE49-F238E27FC236}">
                <a16:creationId xmlns:a16="http://schemas.microsoft.com/office/drawing/2014/main" id="{69F358F6-0901-23FC-ABD5-08228B3A69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sz="1400" b="1">
                <a:solidFill>
                  <a:schemeClr val="tx1"/>
                </a:solidFill>
                <a:latin typeface="Arial" panose="020B0604020202020204" pitchFamily="34" charset="0"/>
                <a:cs typeface="Arial" panose="020B0604020202020204" pitchFamily="34" charset="0"/>
              </a:defRPr>
            </a:lvl1pPr>
            <a:lvl2pPr marL="742950" indent="-285750" defTabSz="915988">
              <a:defRPr sz="1400" b="1">
                <a:solidFill>
                  <a:schemeClr val="tx1"/>
                </a:solidFill>
                <a:latin typeface="Arial" panose="020B0604020202020204" pitchFamily="34" charset="0"/>
                <a:cs typeface="Arial" panose="020B0604020202020204" pitchFamily="34" charset="0"/>
              </a:defRPr>
            </a:lvl2pPr>
            <a:lvl3pPr marL="1143000" indent="-228600" defTabSz="915988">
              <a:defRPr sz="1400" b="1">
                <a:solidFill>
                  <a:schemeClr val="tx1"/>
                </a:solidFill>
                <a:latin typeface="Arial" panose="020B0604020202020204" pitchFamily="34" charset="0"/>
                <a:cs typeface="Arial" panose="020B0604020202020204" pitchFamily="34" charset="0"/>
              </a:defRPr>
            </a:lvl3pPr>
            <a:lvl4pPr marL="1600200" indent="-228600" defTabSz="915988">
              <a:defRPr sz="1400" b="1">
                <a:solidFill>
                  <a:schemeClr val="tx1"/>
                </a:solidFill>
                <a:latin typeface="Arial" panose="020B0604020202020204" pitchFamily="34" charset="0"/>
                <a:cs typeface="Arial" panose="020B0604020202020204" pitchFamily="34" charset="0"/>
              </a:defRPr>
            </a:lvl4pPr>
            <a:lvl5pPr marL="2057400" indent="-228600" defTabSz="915988">
              <a:defRPr sz="1400" b="1">
                <a:solidFill>
                  <a:schemeClr val="tx1"/>
                </a:solidFill>
                <a:latin typeface="Arial" panose="020B0604020202020204" pitchFamily="34" charset="0"/>
                <a:cs typeface="Arial" panose="020B0604020202020204" pitchFamily="34" charset="0"/>
              </a:defRPr>
            </a:lvl5pPr>
            <a:lvl6pPr marL="2514600" indent="-228600" defTabSz="915988"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6pPr>
            <a:lvl7pPr marL="2971800" indent="-228600" defTabSz="915988"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7pPr>
            <a:lvl8pPr marL="3429000" indent="-228600" defTabSz="915988"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8pPr>
            <a:lvl9pPr marL="3886200" indent="-228600" defTabSz="915988"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9pPr>
          </a:lstStyle>
          <a:p>
            <a:pPr marL="0" marR="0" lvl="0" indent="0" algn="r" defTabSz="915988" rtl="0" eaLnBrk="1" fontAlgn="base" latinLnBrk="0" hangingPunct="1">
              <a:lnSpc>
                <a:spcPct val="100000"/>
              </a:lnSpc>
              <a:spcBef>
                <a:spcPct val="0"/>
              </a:spcBef>
              <a:spcAft>
                <a:spcPct val="0"/>
              </a:spcAft>
              <a:buClrTx/>
              <a:buSzTx/>
              <a:buFontTx/>
              <a:buNone/>
              <a:tabLst/>
              <a:defRPr/>
            </a:pPr>
            <a:fld id="{68218A92-69EC-435B-A638-9F335AE36D7B}" type="slidenum">
              <a:rPr kumimoji="0" lang="zh-TW" altLang="en-US" sz="14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5988" rtl="0" eaLnBrk="1" fontAlgn="base" latinLnBrk="0" hangingPunct="1">
                <a:lnSpc>
                  <a:spcPct val="100000"/>
                </a:lnSpc>
                <a:spcBef>
                  <a:spcPct val="0"/>
                </a:spcBef>
                <a:spcAft>
                  <a:spcPct val="0"/>
                </a:spcAft>
                <a:buClrTx/>
                <a:buSzTx/>
                <a:buFontTx/>
                <a:buNone/>
                <a:tabLst/>
                <a:defRPr/>
              </a:pPr>
              <a:t>8</a:t>
            </a:fld>
            <a:endParaRPr kumimoji="0" lang="en-US" altLang="zh-TW" sz="1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E56E2-1149-48BC-98D0-0986D6E3F632}" type="slidenum">
              <a:rPr lang="en-US" smtClean="0"/>
              <a:t>9</a:t>
            </a:fld>
            <a:endParaRPr lang="en-US"/>
          </a:p>
        </p:txBody>
      </p:sp>
    </p:spTree>
    <p:extLst>
      <p:ext uri="{BB962C8B-B14F-4D97-AF65-F5344CB8AC3E}">
        <p14:creationId xmlns:p14="http://schemas.microsoft.com/office/powerpoint/2010/main" val="652713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E56E2-1149-48BC-98D0-0986D6E3F632}" type="slidenum">
              <a:rPr lang="en-US" smtClean="0"/>
              <a:t>10</a:t>
            </a:fld>
            <a:endParaRPr lang="en-US"/>
          </a:p>
        </p:txBody>
      </p:sp>
    </p:spTree>
    <p:extLst>
      <p:ext uri="{BB962C8B-B14F-4D97-AF65-F5344CB8AC3E}">
        <p14:creationId xmlns:p14="http://schemas.microsoft.com/office/powerpoint/2010/main" val="3111043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E56E2-1149-48BC-98D0-0986D6E3F632}" type="slidenum">
              <a:rPr lang="en-US" smtClean="0"/>
              <a:t>11</a:t>
            </a:fld>
            <a:endParaRPr lang="en-US"/>
          </a:p>
        </p:txBody>
      </p:sp>
    </p:spTree>
    <p:extLst>
      <p:ext uri="{BB962C8B-B14F-4D97-AF65-F5344CB8AC3E}">
        <p14:creationId xmlns:p14="http://schemas.microsoft.com/office/powerpoint/2010/main" val="3667952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2.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FC787-BD6A-4C25-3FDD-D974E22DD7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CA941B-23AC-D6F8-4D52-850E96D765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FED41B-B263-531C-6379-11FBAACA06C3}"/>
              </a:ext>
            </a:extLst>
          </p:cNvPr>
          <p:cNvSpPr>
            <a:spLocks noGrp="1"/>
          </p:cNvSpPr>
          <p:nvPr>
            <p:ph type="dt" sz="half" idx="10"/>
          </p:nvPr>
        </p:nvSpPr>
        <p:spPr/>
        <p:txBody>
          <a:bodyPr/>
          <a:lstStyle/>
          <a:p>
            <a:fld id="{4E7AAEC2-88D7-404B-8D07-62D6D9D62E6B}" type="datetimeFigureOut">
              <a:rPr lang="en-US" smtClean="0"/>
              <a:t>10/30/2025</a:t>
            </a:fld>
            <a:endParaRPr lang="en-US"/>
          </a:p>
        </p:txBody>
      </p:sp>
      <p:sp>
        <p:nvSpPr>
          <p:cNvPr id="5" name="Footer Placeholder 4">
            <a:extLst>
              <a:ext uri="{FF2B5EF4-FFF2-40B4-BE49-F238E27FC236}">
                <a16:creationId xmlns:a16="http://schemas.microsoft.com/office/drawing/2014/main" id="{806C4A74-C029-600B-50DD-F8C6E86474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2EFE91-41E3-3604-6C3A-4599A9919244}"/>
              </a:ext>
            </a:extLst>
          </p:cNvPr>
          <p:cNvSpPr>
            <a:spLocks noGrp="1"/>
          </p:cNvSpPr>
          <p:nvPr>
            <p:ph type="sldNum" sz="quarter" idx="12"/>
          </p:nvPr>
        </p:nvSpPr>
        <p:spPr/>
        <p:txBody>
          <a:bodyPr/>
          <a:lstStyle/>
          <a:p>
            <a:fld id="{B6BCE500-FABA-43EE-BBEC-72A9FC8C63C6}" type="slidenum">
              <a:rPr lang="en-US" smtClean="0"/>
              <a:t>‹Nº›</a:t>
            </a:fld>
            <a:endParaRPr lang="en-US"/>
          </a:p>
        </p:txBody>
      </p:sp>
    </p:spTree>
    <p:extLst>
      <p:ext uri="{BB962C8B-B14F-4D97-AF65-F5344CB8AC3E}">
        <p14:creationId xmlns:p14="http://schemas.microsoft.com/office/powerpoint/2010/main" val="2372878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E7453-7133-EF75-C5B5-A009FDBFC5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6E84A0-0CDC-E611-D3F4-EA3F546710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4AB4C6-1BF7-043B-F054-6D3C2403EF16}"/>
              </a:ext>
            </a:extLst>
          </p:cNvPr>
          <p:cNvSpPr>
            <a:spLocks noGrp="1"/>
          </p:cNvSpPr>
          <p:nvPr>
            <p:ph type="dt" sz="half" idx="10"/>
          </p:nvPr>
        </p:nvSpPr>
        <p:spPr/>
        <p:txBody>
          <a:bodyPr/>
          <a:lstStyle/>
          <a:p>
            <a:fld id="{4E7AAEC2-88D7-404B-8D07-62D6D9D62E6B}" type="datetimeFigureOut">
              <a:rPr lang="en-US" smtClean="0"/>
              <a:t>10/30/2025</a:t>
            </a:fld>
            <a:endParaRPr lang="en-US"/>
          </a:p>
        </p:txBody>
      </p:sp>
      <p:sp>
        <p:nvSpPr>
          <p:cNvPr id="5" name="Footer Placeholder 4">
            <a:extLst>
              <a:ext uri="{FF2B5EF4-FFF2-40B4-BE49-F238E27FC236}">
                <a16:creationId xmlns:a16="http://schemas.microsoft.com/office/drawing/2014/main" id="{C4EA6C42-E4D5-BAFD-55B9-69DE64868D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F5E187-1568-E2A0-D1FE-BF5BB56DFAB7}"/>
              </a:ext>
            </a:extLst>
          </p:cNvPr>
          <p:cNvSpPr>
            <a:spLocks noGrp="1"/>
          </p:cNvSpPr>
          <p:nvPr>
            <p:ph type="sldNum" sz="quarter" idx="12"/>
          </p:nvPr>
        </p:nvSpPr>
        <p:spPr/>
        <p:txBody>
          <a:bodyPr/>
          <a:lstStyle/>
          <a:p>
            <a:fld id="{B6BCE500-FABA-43EE-BBEC-72A9FC8C63C6}" type="slidenum">
              <a:rPr lang="en-US" smtClean="0"/>
              <a:t>‹Nº›</a:t>
            </a:fld>
            <a:endParaRPr lang="en-US"/>
          </a:p>
        </p:txBody>
      </p:sp>
    </p:spTree>
    <p:extLst>
      <p:ext uri="{BB962C8B-B14F-4D97-AF65-F5344CB8AC3E}">
        <p14:creationId xmlns:p14="http://schemas.microsoft.com/office/powerpoint/2010/main" val="1294677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AE1EA1-AD8F-D5A6-1B4C-D99389A0427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7303A6-A728-328A-F9DE-C5AF82BFCB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A1130-3BE9-7FCF-2D96-0E33E76E4998}"/>
              </a:ext>
            </a:extLst>
          </p:cNvPr>
          <p:cNvSpPr>
            <a:spLocks noGrp="1"/>
          </p:cNvSpPr>
          <p:nvPr>
            <p:ph type="dt" sz="half" idx="10"/>
          </p:nvPr>
        </p:nvSpPr>
        <p:spPr/>
        <p:txBody>
          <a:bodyPr/>
          <a:lstStyle/>
          <a:p>
            <a:fld id="{4E7AAEC2-88D7-404B-8D07-62D6D9D62E6B}" type="datetimeFigureOut">
              <a:rPr lang="en-US" smtClean="0"/>
              <a:t>10/30/2025</a:t>
            </a:fld>
            <a:endParaRPr lang="en-US"/>
          </a:p>
        </p:txBody>
      </p:sp>
      <p:sp>
        <p:nvSpPr>
          <p:cNvPr id="5" name="Footer Placeholder 4">
            <a:extLst>
              <a:ext uri="{FF2B5EF4-FFF2-40B4-BE49-F238E27FC236}">
                <a16:creationId xmlns:a16="http://schemas.microsoft.com/office/drawing/2014/main" id="{919280AF-BF61-6D11-A851-4650F90E6E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B98D4A-7B40-129F-7D55-2B881D86E039}"/>
              </a:ext>
            </a:extLst>
          </p:cNvPr>
          <p:cNvSpPr>
            <a:spLocks noGrp="1"/>
          </p:cNvSpPr>
          <p:nvPr>
            <p:ph type="sldNum" sz="quarter" idx="12"/>
          </p:nvPr>
        </p:nvSpPr>
        <p:spPr/>
        <p:txBody>
          <a:bodyPr/>
          <a:lstStyle/>
          <a:p>
            <a:fld id="{B6BCE500-FABA-43EE-BBEC-72A9FC8C63C6}" type="slidenum">
              <a:rPr lang="en-US" smtClean="0"/>
              <a:t>‹Nº›</a:t>
            </a:fld>
            <a:endParaRPr lang="en-US"/>
          </a:p>
        </p:txBody>
      </p:sp>
    </p:spTree>
    <p:extLst>
      <p:ext uri="{BB962C8B-B14F-4D97-AF65-F5344CB8AC3E}">
        <p14:creationId xmlns:p14="http://schemas.microsoft.com/office/powerpoint/2010/main" val="454981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EFAFD1-BF60-57E2-D294-8668774A9F62}"/>
              </a:ext>
            </a:extLst>
          </p:cNvPr>
          <p:cNvSpPr>
            <a:spLocks noChangeArrowheads="1"/>
          </p:cNvSpPr>
          <p:nvPr userDrawn="1"/>
        </p:nvSpPr>
        <p:spPr bwMode="auto">
          <a:xfrm>
            <a:off x="9897285" y="6259441"/>
            <a:ext cx="2027020" cy="228383"/>
          </a:xfrm>
          <a:prstGeom prst="rect">
            <a:avLst/>
          </a:prstGeom>
          <a:solidFill>
            <a:schemeClr val="bg1"/>
          </a:solidFill>
          <a:ln>
            <a:noFill/>
          </a:ln>
        </p:spPr>
        <p:txBody>
          <a:bodyPr/>
          <a:lstStyle>
            <a:lvl1pPr defTabSz="1463675" eaLnBrk="0" hangingPunct="0">
              <a:defRPr sz="1400" b="1">
                <a:solidFill>
                  <a:schemeClr val="tx1"/>
                </a:solidFill>
                <a:latin typeface="Arial" pitchFamily="34" charset="0"/>
                <a:cs typeface="Arial" pitchFamily="34" charset="0"/>
              </a:defRPr>
            </a:lvl1pPr>
            <a:lvl2pPr marL="742950" indent="-285750" defTabSz="1463675" eaLnBrk="0" hangingPunct="0">
              <a:defRPr sz="1400" b="1">
                <a:solidFill>
                  <a:schemeClr val="tx1"/>
                </a:solidFill>
                <a:latin typeface="Arial" pitchFamily="34" charset="0"/>
                <a:cs typeface="Arial" pitchFamily="34" charset="0"/>
              </a:defRPr>
            </a:lvl2pPr>
            <a:lvl3pPr marL="1143000" indent="-228600" defTabSz="1463675" eaLnBrk="0" hangingPunct="0">
              <a:defRPr sz="1400" b="1">
                <a:solidFill>
                  <a:schemeClr val="tx1"/>
                </a:solidFill>
                <a:latin typeface="Arial" pitchFamily="34" charset="0"/>
                <a:cs typeface="Arial" pitchFamily="34" charset="0"/>
              </a:defRPr>
            </a:lvl3pPr>
            <a:lvl4pPr marL="1600200" indent="-228600" defTabSz="1463675" eaLnBrk="0" hangingPunct="0">
              <a:defRPr sz="1400" b="1">
                <a:solidFill>
                  <a:schemeClr val="tx1"/>
                </a:solidFill>
                <a:latin typeface="Arial" pitchFamily="34" charset="0"/>
                <a:cs typeface="Arial" pitchFamily="34" charset="0"/>
              </a:defRPr>
            </a:lvl4pPr>
            <a:lvl5pPr marL="2057400" indent="-228600" defTabSz="1463675" eaLnBrk="0" hangingPunct="0">
              <a:defRPr sz="1400" b="1">
                <a:solidFill>
                  <a:schemeClr val="tx1"/>
                </a:solidFill>
                <a:latin typeface="Arial" pitchFamily="34" charset="0"/>
                <a:cs typeface="Arial" pitchFamily="34" charset="0"/>
              </a:defRPr>
            </a:lvl5pPr>
            <a:lvl6pPr marL="2514600" indent="-228600" defTabSz="1463675" eaLnBrk="0" fontAlgn="base" hangingPunct="0">
              <a:spcBef>
                <a:spcPct val="45000"/>
              </a:spcBef>
              <a:spcAft>
                <a:spcPct val="45000"/>
              </a:spcAft>
              <a:buChar char="•"/>
              <a:defRPr sz="1400" b="1">
                <a:solidFill>
                  <a:schemeClr val="tx1"/>
                </a:solidFill>
                <a:latin typeface="Arial" pitchFamily="34" charset="0"/>
                <a:cs typeface="Arial" pitchFamily="34" charset="0"/>
              </a:defRPr>
            </a:lvl6pPr>
            <a:lvl7pPr marL="2971800" indent="-228600" defTabSz="1463675" eaLnBrk="0" fontAlgn="base" hangingPunct="0">
              <a:spcBef>
                <a:spcPct val="45000"/>
              </a:spcBef>
              <a:spcAft>
                <a:spcPct val="45000"/>
              </a:spcAft>
              <a:buChar char="•"/>
              <a:defRPr sz="1400" b="1">
                <a:solidFill>
                  <a:schemeClr val="tx1"/>
                </a:solidFill>
                <a:latin typeface="Arial" pitchFamily="34" charset="0"/>
                <a:cs typeface="Arial" pitchFamily="34" charset="0"/>
              </a:defRPr>
            </a:lvl7pPr>
            <a:lvl8pPr marL="3429000" indent="-228600" defTabSz="1463675" eaLnBrk="0" fontAlgn="base" hangingPunct="0">
              <a:spcBef>
                <a:spcPct val="45000"/>
              </a:spcBef>
              <a:spcAft>
                <a:spcPct val="45000"/>
              </a:spcAft>
              <a:buChar char="•"/>
              <a:defRPr sz="1400" b="1">
                <a:solidFill>
                  <a:schemeClr val="tx1"/>
                </a:solidFill>
                <a:latin typeface="Arial" pitchFamily="34" charset="0"/>
                <a:cs typeface="Arial" pitchFamily="34" charset="0"/>
              </a:defRPr>
            </a:lvl8pPr>
            <a:lvl9pPr marL="3886200" indent="-228600" defTabSz="1463675" eaLnBrk="0" fontAlgn="base" hangingPunct="0">
              <a:spcBef>
                <a:spcPct val="45000"/>
              </a:spcBef>
              <a:spcAft>
                <a:spcPct val="45000"/>
              </a:spcAft>
              <a:buChar char="•"/>
              <a:defRPr sz="1400" b="1">
                <a:solidFill>
                  <a:schemeClr val="tx1"/>
                </a:solidFill>
                <a:latin typeface="Arial" pitchFamily="34" charset="0"/>
                <a:cs typeface="Arial" pitchFamily="34" charset="0"/>
              </a:defRPr>
            </a:lvl9pPr>
          </a:lstStyle>
          <a:p>
            <a:pPr eaLnBrk="1" hangingPunct="1">
              <a:defRPr/>
            </a:pPr>
            <a:endParaRPr lang="en-US" altLang="en-US" sz="1977" b="0" dirty="0"/>
          </a:p>
        </p:txBody>
      </p:sp>
      <p:pic>
        <p:nvPicPr>
          <p:cNvPr id="3" name="Picture 12">
            <a:extLst>
              <a:ext uri="{FF2B5EF4-FFF2-40B4-BE49-F238E27FC236}">
                <a16:creationId xmlns:a16="http://schemas.microsoft.com/office/drawing/2014/main" id="{AB492E06-B6F0-E749-DBFC-837AD579238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867"/>
          <a:stretch>
            <a:fillRect/>
          </a:stretch>
        </p:blipFill>
        <p:spPr bwMode="auto">
          <a:xfrm>
            <a:off x="445745" y="130969"/>
            <a:ext cx="11400118" cy="6594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6">
            <a:extLst>
              <a:ext uri="{FF2B5EF4-FFF2-40B4-BE49-F238E27FC236}">
                <a16:creationId xmlns:a16="http://schemas.microsoft.com/office/drawing/2014/main" id="{13C55F32-EE83-3FAE-2109-3D592D48C35F}"/>
              </a:ext>
            </a:extLst>
          </p:cNvPr>
          <p:cNvSpPr>
            <a:spLocks noChangeArrowheads="1"/>
          </p:cNvSpPr>
          <p:nvPr userDrawn="1"/>
        </p:nvSpPr>
        <p:spPr bwMode="auto">
          <a:xfrm>
            <a:off x="9383059" y="6234546"/>
            <a:ext cx="2340784" cy="103909"/>
          </a:xfrm>
          <a:prstGeom prst="rect">
            <a:avLst/>
          </a:prstGeom>
          <a:solidFill>
            <a:schemeClr val="bg1"/>
          </a:solidFill>
          <a:ln w="9525">
            <a:solidFill>
              <a:schemeClr val="bg1"/>
            </a:solidFill>
            <a:miter lim="800000"/>
            <a:headEnd/>
            <a:tailEnd/>
          </a:ln>
        </p:spPr>
        <p:txBody>
          <a:bodyPr wrap="none" anchor="ctr"/>
          <a:lstStyle>
            <a:lvl1pPr eaLnBrk="0" hangingPunct="0">
              <a:defRPr sz="1400" b="1">
                <a:solidFill>
                  <a:schemeClr val="tx1"/>
                </a:solidFill>
                <a:latin typeface="Arial" pitchFamily="34" charset="0"/>
                <a:cs typeface="Arial" pitchFamily="34" charset="0"/>
              </a:defRPr>
            </a:lvl1pPr>
            <a:lvl2pPr marL="742950" indent="-285750" eaLnBrk="0" hangingPunct="0">
              <a:defRPr sz="1400" b="1">
                <a:solidFill>
                  <a:schemeClr val="tx1"/>
                </a:solidFill>
                <a:latin typeface="Arial" pitchFamily="34" charset="0"/>
                <a:cs typeface="Arial" pitchFamily="34" charset="0"/>
              </a:defRPr>
            </a:lvl2pPr>
            <a:lvl3pPr marL="1143000" indent="-228600" eaLnBrk="0" hangingPunct="0">
              <a:defRPr sz="1400" b="1">
                <a:solidFill>
                  <a:schemeClr val="tx1"/>
                </a:solidFill>
                <a:latin typeface="Arial" pitchFamily="34" charset="0"/>
                <a:cs typeface="Arial" pitchFamily="34" charset="0"/>
              </a:defRPr>
            </a:lvl3pPr>
            <a:lvl4pPr marL="1600200" indent="-228600" eaLnBrk="0" hangingPunct="0">
              <a:defRPr sz="1400" b="1">
                <a:solidFill>
                  <a:schemeClr val="tx1"/>
                </a:solidFill>
                <a:latin typeface="Arial" pitchFamily="34" charset="0"/>
                <a:cs typeface="Arial" pitchFamily="34" charset="0"/>
              </a:defRPr>
            </a:lvl4pPr>
            <a:lvl5pPr marL="2057400" indent="-228600" eaLnBrk="0" hangingPunct="0">
              <a:defRPr sz="1400" b="1">
                <a:solidFill>
                  <a:schemeClr val="tx1"/>
                </a:solidFill>
                <a:latin typeface="Arial" pitchFamily="34" charset="0"/>
                <a:cs typeface="Arial" pitchFamily="34" charset="0"/>
              </a:defRPr>
            </a:lvl5pPr>
            <a:lvl6pPr marL="2514600" indent="-228600" eaLnBrk="0" fontAlgn="base" hangingPunct="0">
              <a:spcBef>
                <a:spcPct val="45000"/>
              </a:spcBef>
              <a:spcAft>
                <a:spcPct val="45000"/>
              </a:spcAft>
              <a:buChar char="•"/>
              <a:defRPr sz="1400" b="1">
                <a:solidFill>
                  <a:schemeClr val="tx1"/>
                </a:solidFill>
                <a:latin typeface="Arial" pitchFamily="34" charset="0"/>
                <a:cs typeface="Arial" pitchFamily="34" charset="0"/>
              </a:defRPr>
            </a:lvl6pPr>
            <a:lvl7pPr marL="2971800" indent="-228600" eaLnBrk="0" fontAlgn="base" hangingPunct="0">
              <a:spcBef>
                <a:spcPct val="45000"/>
              </a:spcBef>
              <a:spcAft>
                <a:spcPct val="45000"/>
              </a:spcAft>
              <a:buChar char="•"/>
              <a:defRPr sz="1400" b="1">
                <a:solidFill>
                  <a:schemeClr val="tx1"/>
                </a:solidFill>
                <a:latin typeface="Arial" pitchFamily="34" charset="0"/>
                <a:cs typeface="Arial" pitchFamily="34" charset="0"/>
              </a:defRPr>
            </a:lvl7pPr>
            <a:lvl8pPr marL="3429000" indent="-228600" eaLnBrk="0" fontAlgn="base" hangingPunct="0">
              <a:spcBef>
                <a:spcPct val="45000"/>
              </a:spcBef>
              <a:spcAft>
                <a:spcPct val="45000"/>
              </a:spcAft>
              <a:buChar char="•"/>
              <a:defRPr sz="1400" b="1">
                <a:solidFill>
                  <a:schemeClr val="tx1"/>
                </a:solidFill>
                <a:latin typeface="Arial" pitchFamily="34" charset="0"/>
                <a:cs typeface="Arial" pitchFamily="34" charset="0"/>
              </a:defRPr>
            </a:lvl8pPr>
            <a:lvl9pPr marL="3886200" indent="-228600" eaLnBrk="0" fontAlgn="base" hangingPunct="0">
              <a:spcBef>
                <a:spcPct val="45000"/>
              </a:spcBef>
              <a:spcAft>
                <a:spcPct val="45000"/>
              </a:spcAft>
              <a:buChar char="•"/>
              <a:defRPr sz="1400" b="1">
                <a:solidFill>
                  <a:schemeClr val="tx1"/>
                </a:solidFill>
                <a:latin typeface="Arial" pitchFamily="34" charset="0"/>
                <a:cs typeface="Arial" pitchFamily="34" charset="0"/>
              </a:defRPr>
            </a:lvl9pPr>
          </a:lstStyle>
          <a:p>
            <a:pPr eaLnBrk="1" hangingPunct="1">
              <a:defRPr/>
            </a:pPr>
            <a:endParaRPr lang="en-US" altLang="en-US" sz="1977" b="0" dirty="0"/>
          </a:p>
        </p:txBody>
      </p:sp>
      <p:sp>
        <p:nvSpPr>
          <p:cNvPr id="5" name="Rectangle 18">
            <a:extLst>
              <a:ext uri="{FF2B5EF4-FFF2-40B4-BE49-F238E27FC236}">
                <a16:creationId xmlns:a16="http://schemas.microsoft.com/office/drawing/2014/main" id="{8FE9B2D8-4C40-E850-FBD9-9D42912029C3}"/>
              </a:ext>
            </a:extLst>
          </p:cNvPr>
          <p:cNvSpPr>
            <a:spLocks noChangeArrowheads="1"/>
          </p:cNvSpPr>
          <p:nvPr userDrawn="1"/>
        </p:nvSpPr>
        <p:spPr bwMode="auto">
          <a:xfrm>
            <a:off x="9353176" y="6416386"/>
            <a:ext cx="468157" cy="155864"/>
          </a:xfrm>
          <a:prstGeom prst="rect">
            <a:avLst/>
          </a:prstGeom>
          <a:solidFill>
            <a:schemeClr val="bg1"/>
          </a:solidFill>
          <a:ln w="9525">
            <a:solidFill>
              <a:schemeClr val="bg1"/>
            </a:solidFill>
            <a:miter lim="800000"/>
            <a:headEnd/>
            <a:tailEnd/>
          </a:ln>
        </p:spPr>
        <p:txBody>
          <a:bodyPr wrap="none" anchor="ctr"/>
          <a:lstStyle>
            <a:lvl1pPr eaLnBrk="0" hangingPunct="0">
              <a:defRPr sz="1400" b="1">
                <a:solidFill>
                  <a:schemeClr val="tx1"/>
                </a:solidFill>
                <a:latin typeface="Arial" pitchFamily="34" charset="0"/>
                <a:cs typeface="Arial" pitchFamily="34" charset="0"/>
              </a:defRPr>
            </a:lvl1pPr>
            <a:lvl2pPr marL="742950" indent="-285750" eaLnBrk="0" hangingPunct="0">
              <a:defRPr sz="1400" b="1">
                <a:solidFill>
                  <a:schemeClr val="tx1"/>
                </a:solidFill>
                <a:latin typeface="Arial" pitchFamily="34" charset="0"/>
                <a:cs typeface="Arial" pitchFamily="34" charset="0"/>
              </a:defRPr>
            </a:lvl2pPr>
            <a:lvl3pPr marL="1143000" indent="-228600" eaLnBrk="0" hangingPunct="0">
              <a:defRPr sz="1400" b="1">
                <a:solidFill>
                  <a:schemeClr val="tx1"/>
                </a:solidFill>
                <a:latin typeface="Arial" pitchFamily="34" charset="0"/>
                <a:cs typeface="Arial" pitchFamily="34" charset="0"/>
              </a:defRPr>
            </a:lvl3pPr>
            <a:lvl4pPr marL="1600200" indent="-228600" eaLnBrk="0" hangingPunct="0">
              <a:defRPr sz="1400" b="1">
                <a:solidFill>
                  <a:schemeClr val="tx1"/>
                </a:solidFill>
                <a:latin typeface="Arial" pitchFamily="34" charset="0"/>
                <a:cs typeface="Arial" pitchFamily="34" charset="0"/>
              </a:defRPr>
            </a:lvl4pPr>
            <a:lvl5pPr marL="2057400" indent="-228600" eaLnBrk="0" hangingPunct="0">
              <a:defRPr sz="1400" b="1">
                <a:solidFill>
                  <a:schemeClr val="tx1"/>
                </a:solidFill>
                <a:latin typeface="Arial" pitchFamily="34" charset="0"/>
                <a:cs typeface="Arial" pitchFamily="34" charset="0"/>
              </a:defRPr>
            </a:lvl5pPr>
            <a:lvl6pPr marL="2514600" indent="-228600" eaLnBrk="0" fontAlgn="base" hangingPunct="0">
              <a:spcBef>
                <a:spcPct val="45000"/>
              </a:spcBef>
              <a:spcAft>
                <a:spcPct val="45000"/>
              </a:spcAft>
              <a:buChar char="•"/>
              <a:defRPr sz="1400" b="1">
                <a:solidFill>
                  <a:schemeClr val="tx1"/>
                </a:solidFill>
                <a:latin typeface="Arial" pitchFamily="34" charset="0"/>
                <a:cs typeface="Arial" pitchFamily="34" charset="0"/>
              </a:defRPr>
            </a:lvl6pPr>
            <a:lvl7pPr marL="2971800" indent="-228600" eaLnBrk="0" fontAlgn="base" hangingPunct="0">
              <a:spcBef>
                <a:spcPct val="45000"/>
              </a:spcBef>
              <a:spcAft>
                <a:spcPct val="45000"/>
              </a:spcAft>
              <a:buChar char="•"/>
              <a:defRPr sz="1400" b="1">
                <a:solidFill>
                  <a:schemeClr val="tx1"/>
                </a:solidFill>
                <a:latin typeface="Arial" pitchFamily="34" charset="0"/>
                <a:cs typeface="Arial" pitchFamily="34" charset="0"/>
              </a:defRPr>
            </a:lvl7pPr>
            <a:lvl8pPr marL="3429000" indent="-228600" eaLnBrk="0" fontAlgn="base" hangingPunct="0">
              <a:spcBef>
                <a:spcPct val="45000"/>
              </a:spcBef>
              <a:spcAft>
                <a:spcPct val="45000"/>
              </a:spcAft>
              <a:buChar char="•"/>
              <a:defRPr sz="1400" b="1">
                <a:solidFill>
                  <a:schemeClr val="tx1"/>
                </a:solidFill>
                <a:latin typeface="Arial" pitchFamily="34" charset="0"/>
                <a:cs typeface="Arial" pitchFamily="34" charset="0"/>
              </a:defRPr>
            </a:lvl8pPr>
            <a:lvl9pPr marL="3886200" indent="-228600" eaLnBrk="0" fontAlgn="base" hangingPunct="0">
              <a:spcBef>
                <a:spcPct val="45000"/>
              </a:spcBef>
              <a:spcAft>
                <a:spcPct val="45000"/>
              </a:spcAft>
              <a:buChar char="•"/>
              <a:defRPr sz="1400" b="1">
                <a:solidFill>
                  <a:schemeClr val="tx1"/>
                </a:solidFill>
                <a:latin typeface="Arial" pitchFamily="34" charset="0"/>
                <a:cs typeface="Arial" pitchFamily="34" charset="0"/>
              </a:defRPr>
            </a:lvl9pPr>
          </a:lstStyle>
          <a:p>
            <a:pPr eaLnBrk="1" hangingPunct="1">
              <a:defRPr/>
            </a:pPr>
            <a:endParaRPr lang="en-US" altLang="en-US" sz="1977" b="0" dirty="0"/>
          </a:p>
        </p:txBody>
      </p:sp>
      <p:sp>
        <p:nvSpPr>
          <p:cNvPr id="6" name="Text Box 17">
            <a:extLst>
              <a:ext uri="{FF2B5EF4-FFF2-40B4-BE49-F238E27FC236}">
                <a16:creationId xmlns:a16="http://schemas.microsoft.com/office/drawing/2014/main" id="{FC7D3ABF-98BF-6034-41A3-00B7D35B50E7}"/>
              </a:ext>
            </a:extLst>
          </p:cNvPr>
          <p:cNvSpPr txBox="1">
            <a:spLocks noChangeArrowheads="1"/>
          </p:cNvSpPr>
          <p:nvPr userDrawn="1"/>
        </p:nvSpPr>
        <p:spPr bwMode="auto">
          <a:xfrm>
            <a:off x="9299638" y="6418552"/>
            <a:ext cx="1757212" cy="218201"/>
          </a:xfrm>
          <a:prstGeom prst="rect">
            <a:avLst/>
          </a:prstGeom>
          <a:noFill/>
          <a:ln w="9525">
            <a:noFill/>
            <a:miter lim="800000"/>
            <a:headEnd/>
            <a:tailEnd/>
          </a:ln>
          <a:effectLst/>
        </p:spPr>
        <p:txBody>
          <a:bodyPr wrap="none">
            <a:spAutoFit/>
          </a:bodyPr>
          <a:lstStyle>
            <a:lvl1pPr eaLnBrk="0" hangingPunct="0">
              <a:defRPr sz="1400" b="1">
                <a:solidFill>
                  <a:schemeClr val="tx1"/>
                </a:solidFill>
                <a:latin typeface="Arial" panose="020B0604020202020204" pitchFamily="34" charset="0"/>
                <a:cs typeface="Arial" panose="020B0604020202020204" pitchFamily="34" charset="0"/>
              </a:defRPr>
            </a:lvl1pPr>
            <a:lvl2pPr marL="742950" indent="-285750" eaLnBrk="0" hangingPunct="0">
              <a:defRPr sz="1400" b="1">
                <a:solidFill>
                  <a:schemeClr val="tx1"/>
                </a:solidFill>
                <a:latin typeface="Arial" panose="020B0604020202020204" pitchFamily="34" charset="0"/>
                <a:cs typeface="Arial" panose="020B0604020202020204" pitchFamily="34" charset="0"/>
              </a:defRPr>
            </a:lvl2pPr>
            <a:lvl3pPr marL="1143000" indent="-228600" eaLnBrk="0" hangingPunct="0">
              <a:defRPr sz="1400" b="1">
                <a:solidFill>
                  <a:schemeClr val="tx1"/>
                </a:solidFill>
                <a:latin typeface="Arial" panose="020B0604020202020204" pitchFamily="34" charset="0"/>
                <a:cs typeface="Arial" panose="020B0604020202020204" pitchFamily="34" charset="0"/>
              </a:defRPr>
            </a:lvl3pPr>
            <a:lvl4pPr marL="1600200" indent="-228600" eaLnBrk="0" hangingPunct="0">
              <a:defRPr sz="1400" b="1">
                <a:solidFill>
                  <a:schemeClr val="tx1"/>
                </a:solidFill>
                <a:latin typeface="Arial" panose="020B0604020202020204" pitchFamily="34" charset="0"/>
                <a:cs typeface="Arial" panose="020B0604020202020204" pitchFamily="34" charset="0"/>
              </a:defRPr>
            </a:lvl4pPr>
            <a:lvl5pPr marL="2057400" indent="-228600" eaLnBrk="0" hangingPunct="0">
              <a:defRPr sz="1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9pPr>
          </a:lstStyle>
          <a:p>
            <a:pPr eaLnBrk="1" hangingPunct="1">
              <a:defRPr/>
            </a:pPr>
            <a:r>
              <a:rPr lang="en-US" altLang="zh-TW" sz="818" b="0" dirty="0">
                <a:solidFill>
                  <a:srgbClr val="0066FF"/>
                </a:solidFill>
              </a:rPr>
              <a:t>SKT No  </a:t>
            </a:r>
            <a:fld id="{21B05342-CE93-4DFF-9F3F-F579FAF3CF9B}" type="slidenum">
              <a:rPr lang="en-US" altLang="zh-TW" sz="818" b="0" smtClean="0">
                <a:solidFill>
                  <a:srgbClr val="0066FF"/>
                </a:solidFill>
              </a:rPr>
              <a:pPr eaLnBrk="1" hangingPunct="1">
                <a:defRPr/>
              </a:pPr>
              <a:t>‹Nº›</a:t>
            </a:fld>
            <a:r>
              <a:rPr lang="en-US" altLang="zh-TW" sz="818" b="0" dirty="0">
                <a:solidFill>
                  <a:srgbClr val="0066FF"/>
                </a:solidFill>
              </a:rPr>
              <a:t> of 12    Abril 25, 2024</a:t>
            </a:r>
          </a:p>
        </p:txBody>
      </p:sp>
      <p:sp>
        <p:nvSpPr>
          <p:cNvPr id="7" name="Rectangle 20">
            <a:extLst>
              <a:ext uri="{FF2B5EF4-FFF2-40B4-BE49-F238E27FC236}">
                <a16:creationId xmlns:a16="http://schemas.microsoft.com/office/drawing/2014/main" id="{A1625732-7F89-573B-382E-FB2B5ED5B4AC}"/>
              </a:ext>
            </a:extLst>
          </p:cNvPr>
          <p:cNvSpPr>
            <a:spLocks noChangeArrowheads="1"/>
          </p:cNvSpPr>
          <p:nvPr userDrawn="1"/>
        </p:nvSpPr>
        <p:spPr bwMode="auto">
          <a:xfrm>
            <a:off x="11265647" y="6433705"/>
            <a:ext cx="298824" cy="121227"/>
          </a:xfrm>
          <a:prstGeom prst="rect">
            <a:avLst/>
          </a:prstGeom>
          <a:solidFill>
            <a:schemeClr val="bg1"/>
          </a:solidFill>
          <a:ln w="9525">
            <a:solidFill>
              <a:schemeClr val="bg1"/>
            </a:solidFill>
            <a:miter lim="800000"/>
            <a:headEnd/>
            <a:tailEnd/>
          </a:ln>
        </p:spPr>
        <p:txBody>
          <a:bodyPr wrap="none" anchor="ctr"/>
          <a:lstStyle>
            <a:lvl1pPr eaLnBrk="0" hangingPunct="0">
              <a:defRPr sz="1400" b="1">
                <a:solidFill>
                  <a:schemeClr val="tx1"/>
                </a:solidFill>
                <a:latin typeface="Arial" pitchFamily="34" charset="0"/>
                <a:cs typeface="Arial" pitchFamily="34" charset="0"/>
              </a:defRPr>
            </a:lvl1pPr>
            <a:lvl2pPr marL="742950" indent="-285750" eaLnBrk="0" hangingPunct="0">
              <a:defRPr sz="1400" b="1">
                <a:solidFill>
                  <a:schemeClr val="tx1"/>
                </a:solidFill>
                <a:latin typeface="Arial" pitchFamily="34" charset="0"/>
                <a:cs typeface="Arial" pitchFamily="34" charset="0"/>
              </a:defRPr>
            </a:lvl2pPr>
            <a:lvl3pPr marL="1143000" indent="-228600" eaLnBrk="0" hangingPunct="0">
              <a:defRPr sz="1400" b="1">
                <a:solidFill>
                  <a:schemeClr val="tx1"/>
                </a:solidFill>
                <a:latin typeface="Arial" pitchFamily="34" charset="0"/>
                <a:cs typeface="Arial" pitchFamily="34" charset="0"/>
              </a:defRPr>
            </a:lvl3pPr>
            <a:lvl4pPr marL="1600200" indent="-228600" eaLnBrk="0" hangingPunct="0">
              <a:defRPr sz="1400" b="1">
                <a:solidFill>
                  <a:schemeClr val="tx1"/>
                </a:solidFill>
                <a:latin typeface="Arial" pitchFamily="34" charset="0"/>
                <a:cs typeface="Arial" pitchFamily="34" charset="0"/>
              </a:defRPr>
            </a:lvl4pPr>
            <a:lvl5pPr marL="2057400" indent="-228600" eaLnBrk="0" hangingPunct="0">
              <a:defRPr sz="1400" b="1">
                <a:solidFill>
                  <a:schemeClr val="tx1"/>
                </a:solidFill>
                <a:latin typeface="Arial" pitchFamily="34" charset="0"/>
                <a:cs typeface="Arial" pitchFamily="34" charset="0"/>
              </a:defRPr>
            </a:lvl5pPr>
            <a:lvl6pPr marL="2514600" indent="-228600" eaLnBrk="0" fontAlgn="base" hangingPunct="0">
              <a:spcBef>
                <a:spcPct val="45000"/>
              </a:spcBef>
              <a:spcAft>
                <a:spcPct val="45000"/>
              </a:spcAft>
              <a:buChar char="•"/>
              <a:defRPr sz="1400" b="1">
                <a:solidFill>
                  <a:schemeClr val="tx1"/>
                </a:solidFill>
                <a:latin typeface="Arial" pitchFamily="34" charset="0"/>
                <a:cs typeface="Arial" pitchFamily="34" charset="0"/>
              </a:defRPr>
            </a:lvl6pPr>
            <a:lvl7pPr marL="2971800" indent="-228600" eaLnBrk="0" fontAlgn="base" hangingPunct="0">
              <a:spcBef>
                <a:spcPct val="45000"/>
              </a:spcBef>
              <a:spcAft>
                <a:spcPct val="45000"/>
              </a:spcAft>
              <a:buChar char="•"/>
              <a:defRPr sz="1400" b="1">
                <a:solidFill>
                  <a:schemeClr val="tx1"/>
                </a:solidFill>
                <a:latin typeface="Arial" pitchFamily="34" charset="0"/>
                <a:cs typeface="Arial" pitchFamily="34" charset="0"/>
              </a:defRPr>
            </a:lvl7pPr>
            <a:lvl8pPr marL="3429000" indent="-228600" eaLnBrk="0" fontAlgn="base" hangingPunct="0">
              <a:spcBef>
                <a:spcPct val="45000"/>
              </a:spcBef>
              <a:spcAft>
                <a:spcPct val="45000"/>
              </a:spcAft>
              <a:buChar char="•"/>
              <a:defRPr sz="1400" b="1">
                <a:solidFill>
                  <a:schemeClr val="tx1"/>
                </a:solidFill>
                <a:latin typeface="Arial" pitchFamily="34" charset="0"/>
                <a:cs typeface="Arial" pitchFamily="34" charset="0"/>
              </a:defRPr>
            </a:lvl8pPr>
            <a:lvl9pPr marL="3886200" indent="-228600" eaLnBrk="0" fontAlgn="base" hangingPunct="0">
              <a:spcBef>
                <a:spcPct val="45000"/>
              </a:spcBef>
              <a:spcAft>
                <a:spcPct val="45000"/>
              </a:spcAft>
              <a:buChar char="•"/>
              <a:defRPr sz="1400" b="1">
                <a:solidFill>
                  <a:schemeClr val="tx1"/>
                </a:solidFill>
                <a:latin typeface="Arial" pitchFamily="34" charset="0"/>
                <a:cs typeface="Arial" pitchFamily="34" charset="0"/>
              </a:defRPr>
            </a:lvl9pPr>
          </a:lstStyle>
          <a:p>
            <a:pPr eaLnBrk="1" hangingPunct="1">
              <a:defRPr/>
            </a:pPr>
            <a:endParaRPr lang="en-US" altLang="en-US" sz="1977" b="0" dirty="0"/>
          </a:p>
        </p:txBody>
      </p:sp>
      <p:sp>
        <p:nvSpPr>
          <p:cNvPr id="8" name="Text Box 19">
            <a:extLst>
              <a:ext uri="{FF2B5EF4-FFF2-40B4-BE49-F238E27FC236}">
                <a16:creationId xmlns:a16="http://schemas.microsoft.com/office/drawing/2014/main" id="{B4A24516-A4F1-AD72-A15E-DB84282D9B41}"/>
              </a:ext>
            </a:extLst>
          </p:cNvPr>
          <p:cNvSpPr txBox="1">
            <a:spLocks noChangeArrowheads="1"/>
          </p:cNvSpPr>
          <p:nvPr userDrawn="1"/>
        </p:nvSpPr>
        <p:spPr bwMode="auto">
          <a:xfrm>
            <a:off x="11234520" y="6417469"/>
            <a:ext cx="500458" cy="207749"/>
          </a:xfrm>
          <a:prstGeom prst="rect">
            <a:avLst/>
          </a:prstGeom>
          <a:solidFill>
            <a:schemeClr val="bg1"/>
          </a:solidFill>
          <a:ln>
            <a:noFill/>
          </a:ln>
        </p:spPr>
        <p:txBody>
          <a:bodyPr wrap="none">
            <a:spAutoFit/>
          </a:bodyPr>
          <a:lstStyle>
            <a:lvl1pPr eaLnBrk="0" hangingPunct="0">
              <a:defRPr sz="1400" b="1">
                <a:solidFill>
                  <a:schemeClr val="tx1"/>
                </a:solidFill>
                <a:latin typeface="Arial" charset="0"/>
                <a:cs typeface="Arial" charset="0"/>
              </a:defRPr>
            </a:lvl1pPr>
            <a:lvl2pPr marL="742950" indent="-285750" eaLnBrk="0" hangingPunct="0">
              <a:defRPr sz="1400" b="1">
                <a:solidFill>
                  <a:schemeClr val="tx1"/>
                </a:solidFill>
                <a:latin typeface="Arial" charset="0"/>
                <a:cs typeface="Arial" charset="0"/>
              </a:defRPr>
            </a:lvl2pPr>
            <a:lvl3pPr marL="1143000" indent="-228600" eaLnBrk="0" hangingPunct="0">
              <a:defRPr sz="1400" b="1">
                <a:solidFill>
                  <a:schemeClr val="tx1"/>
                </a:solidFill>
                <a:latin typeface="Arial" charset="0"/>
                <a:cs typeface="Arial" charset="0"/>
              </a:defRPr>
            </a:lvl3pPr>
            <a:lvl4pPr marL="1600200" indent="-228600" eaLnBrk="0" hangingPunct="0">
              <a:defRPr sz="1400" b="1">
                <a:solidFill>
                  <a:schemeClr val="tx1"/>
                </a:solidFill>
                <a:latin typeface="Arial" charset="0"/>
                <a:cs typeface="Arial" charset="0"/>
              </a:defRPr>
            </a:lvl4pPr>
            <a:lvl5pPr marL="2057400" indent="-228600" eaLnBrk="0" hangingPunct="0">
              <a:defRPr sz="1400" b="1">
                <a:solidFill>
                  <a:schemeClr val="tx1"/>
                </a:solidFill>
                <a:latin typeface="Arial" charset="0"/>
                <a:cs typeface="Arial" charset="0"/>
              </a:defRPr>
            </a:lvl5pPr>
            <a:lvl6pPr marL="2514600" indent="-228600" eaLnBrk="0" fontAlgn="base" hangingPunct="0">
              <a:spcBef>
                <a:spcPct val="45000"/>
              </a:spcBef>
              <a:spcAft>
                <a:spcPct val="45000"/>
              </a:spcAft>
              <a:buChar char="•"/>
              <a:defRPr sz="1400" b="1">
                <a:solidFill>
                  <a:schemeClr val="tx1"/>
                </a:solidFill>
                <a:latin typeface="Arial" charset="0"/>
                <a:cs typeface="Arial" charset="0"/>
              </a:defRPr>
            </a:lvl6pPr>
            <a:lvl7pPr marL="2971800" indent="-228600" eaLnBrk="0" fontAlgn="base" hangingPunct="0">
              <a:spcBef>
                <a:spcPct val="45000"/>
              </a:spcBef>
              <a:spcAft>
                <a:spcPct val="45000"/>
              </a:spcAft>
              <a:buChar char="•"/>
              <a:defRPr sz="1400" b="1">
                <a:solidFill>
                  <a:schemeClr val="tx1"/>
                </a:solidFill>
                <a:latin typeface="Arial" charset="0"/>
                <a:cs typeface="Arial" charset="0"/>
              </a:defRPr>
            </a:lvl7pPr>
            <a:lvl8pPr marL="3429000" indent="-228600" eaLnBrk="0" fontAlgn="base" hangingPunct="0">
              <a:spcBef>
                <a:spcPct val="45000"/>
              </a:spcBef>
              <a:spcAft>
                <a:spcPct val="45000"/>
              </a:spcAft>
              <a:buChar char="•"/>
              <a:defRPr sz="1400" b="1">
                <a:solidFill>
                  <a:schemeClr val="tx1"/>
                </a:solidFill>
                <a:latin typeface="Arial" charset="0"/>
                <a:cs typeface="Arial" charset="0"/>
              </a:defRPr>
            </a:lvl8pPr>
            <a:lvl9pPr marL="3886200" indent="-228600" eaLnBrk="0" fontAlgn="base" hangingPunct="0">
              <a:spcBef>
                <a:spcPct val="45000"/>
              </a:spcBef>
              <a:spcAft>
                <a:spcPct val="45000"/>
              </a:spcAft>
              <a:buChar char="•"/>
              <a:defRPr sz="1400" b="1">
                <a:solidFill>
                  <a:schemeClr val="tx1"/>
                </a:solidFill>
                <a:latin typeface="Arial" charset="0"/>
                <a:cs typeface="Arial" charset="0"/>
              </a:defRPr>
            </a:lvl9pPr>
          </a:lstStyle>
          <a:p>
            <a:pPr eaLnBrk="1" hangingPunct="1">
              <a:defRPr/>
            </a:pPr>
            <a:r>
              <a:rPr lang="en-US" sz="750" b="0" dirty="0">
                <a:solidFill>
                  <a:srgbClr val="0066FF"/>
                </a:solidFill>
              </a:rPr>
              <a:t>REV. A</a:t>
            </a:r>
          </a:p>
        </p:txBody>
      </p:sp>
      <p:sp>
        <p:nvSpPr>
          <p:cNvPr id="9" name="Text Box 17">
            <a:extLst>
              <a:ext uri="{FF2B5EF4-FFF2-40B4-BE49-F238E27FC236}">
                <a16:creationId xmlns:a16="http://schemas.microsoft.com/office/drawing/2014/main" id="{054EC83F-8405-466A-84E4-543ECF93607E}"/>
              </a:ext>
            </a:extLst>
          </p:cNvPr>
          <p:cNvSpPr txBox="1">
            <a:spLocks noChangeArrowheads="1"/>
          </p:cNvSpPr>
          <p:nvPr userDrawn="1"/>
        </p:nvSpPr>
        <p:spPr bwMode="auto">
          <a:xfrm>
            <a:off x="8482853" y="6393657"/>
            <a:ext cx="341760" cy="186846"/>
          </a:xfrm>
          <a:prstGeom prst="rect">
            <a:avLst/>
          </a:prstGeom>
          <a:noFill/>
          <a:ln>
            <a:noFill/>
          </a:ln>
        </p:spPr>
        <p:txBody>
          <a:bodyPr wrap="none">
            <a:spAutoFit/>
          </a:bodyPr>
          <a:lstStyle>
            <a:lvl1pPr eaLnBrk="0" hangingPunct="0">
              <a:defRPr sz="1400" b="1">
                <a:solidFill>
                  <a:schemeClr val="tx1"/>
                </a:solidFill>
                <a:latin typeface="Arial" charset="0"/>
                <a:cs typeface="Arial" charset="0"/>
              </a:defRPr>
            </a:lvl1pPr>
            <a:lvl2pPr marL="742950" indent="-285750" eaLnBrk="0" hangingPunct="0">
              <a:defRPr sz="1400" b="1">
                <a:solidFill>
                  <a:schemeClr val="tx1"/>
                </a:solidFill>
                <a:latin typeface="Arial" charset="0"/>
                <a:cs typeface="Arial" charset="0"/>
              </a:defRPr>
            </a:lvl2pPr>
            <a:lvl3pPr marL="1143000" indent="-228600" eaLnBrk="0" hangingPunct="0">
              <a:defRPr sz="1400" b="1">
                <a:solidFill>
                  <a:schemeClr val="tx1"/>
                </a:solidFill>
                <a:latin typeface="Arial" charset="0"/>
                <a:cs typeface="Arial" charset="0"/>
              </a:defRPr>
            </a:lvl3pPr>
            <a:lvl4pPr marL="1600200" indent="-228600" eaLnBrk="0" hangingPunct="0">
              <a:defRPr sz="1400" b="1">
                <a:solidFill>
                  <a:schemeClr val="tx1"/>
                </a:solidFill>
                <a:latin typeface="Arial" charset="0"/>
                <a:cs typeface="Arial" charset="0"/>
              </a:defRPr>
            </a:lvl4pPr>
            <a:lvl5pPr marL="2057400" indent="-228600" eaLnBrk="0" hangingPunct="0">
              <a:defRPr sz="1400" b="1">
                <a:solidFill>
                  <a:schemeClr val="tx1"/>
                </a:solidFill>
                <a:latin typeface="Arial" charset="0"/>
                <a:cs typeface="Arial" charset="0"/>
              </a:defRPr>
            </a:lvl5pPr>
            <a:lvl6pPr marL="2514600" indent="-228600" eaLnBrk="0" fontAlgn="base" hangingPunct="0">
              <a:spcBef>
                <a:spcPct val="45000"/>
              </a:spcBef>
              <a:spcAft>
                <a:spcPct val="45000"/>
              </a:spcAft>
              <a:buChar char="•"/>
              <a:defRPr sz="1400" b="1">
                <a:solidFill>
                  <a:schemeClr val="tx1"/>
                </a:solidFill>
                <a:latin typeface="Arial" charset="0"/>
                <a:cs typeface="Arial" charset="0"/>
              </a:defRPr>
            </a:lvl6pPr>
            <a:lvl7pPr marL="2971800" indent="-228600" eaLnBrk="0" fontAlgn="base" hangingPunct="0">
              <a:spcBef>
                <a:spcPct val="45000"/>
              </a:spcBef>
              <a:spcAft>
                <a:spcPct val="45000"/>
              </a:spcAft>
              <a:buChar char="•"/>
              <a:defRPr sz="1400" b="1">
                <a:solidFill>
                  <a:schemeClr val="tx1"/>
                </a:solidFill>
                <a:latin typeface="Arial" charset="0"/>
                <a:cs typeface="Arial" charset="0"/>
              </a:defRPr>
            </a:lvl7pPr>
            <a:lvl8pPr marL="3429000" indent="-228600" eaLnBrk="0" fontAlgn="base" hangingPunct="0">
              <a:spcBef>
                <a:spcPct val="45000"/>
              </a:spcBef>
              <a:spcAft>
                <a:spcPct val="45000"/>
              </a:spcAft>
              <a:buChar char="•"/>
              <a:defRPr sz="1400" b="1">
                <a:solidFill>
                  <a:schemeClr val="tx1"/>
                </a:solidFill>
                <a:latin typeface="Arial" charset="0"/>
                <a:cs typeface="Arial" charset="0"/>
              </a:defRPr>
            </a:lvl8pPr>
            <a:lvl9pPr marL="3886200" indent="-228600" eaLnBrk="0" fontAlgn="base" hangingPunct="0">
              <a:spcBef>
                <a:spcPct val="45000"/>
              </a:spcBef>
              <a:spcAft>
                <a:spcPct val="45000"/>
              </a:spcAft>
              <a:buChar char="•"/>
              <a:defRPr sz="1400" b="1">
                <a:solidFill>
                  <a:schemeClr val="tx1"/>
                </a:solidFill>
                <a:latin typeface="Arial" charset="0"/>
                <a:cs typeface="Arial" charset="0"/>
              </a:defRPr>
            </a:lvl9pPr>
          </a:lstStyle>
          <a:p>
            <a:pPr eaLnBrk="1" hangingPunct="1">
              <a:defRPr/>
            </a:pPr>
            <a:r>
              <a:rPr lang="en-US" altLang="zh-TW" sz="614" b="0" dirty="0">
                <a:solidFill>
                  <a:srgbClr val="0066FF"/>
                </a:solidFill>
              </a:rPr>
              <a:t>NTS</a:t>
            </a:r>
          </a:p>
        </p:txBody>
      </p:sp>
      <p:sp>
        <p:nvSpPr>
          <p:cNvPr id="10" name="Text Box 17">
            <a:extLst>
              <a:ext uri="{FF2B5EF4-FFF2-40B4-BE49-F238E27FC236}">
                <a16:creationId xmlns:a16="http://schemas.microsoft.com/office/drawing/2014/main" id="{B4F3F726-6293-7842-E5ED-E491F6ECF1E1}"/>
              </a:ext>
            </a:extLst>
          </p:cNvPr>
          <p:cNvSpPr txBox="1">
            <a:spLocks noChangeArrowheads="1"/>
          </p:cNvSpPr>
          <p:nvPr userDrawn="1"/>
        </p:nvSpPr>
        <p:spPr bwMode="auto">
          <a:xfrm>
            <a:off x="8125510" y="5595937"/>
            <a:ext cx="1005403" cy="176202"/>
          </a:xfrm>
          <a:prstGeom prst="rect">
            <a:avLst/>
          </a:prstGeom>
          <a:solidFill>
            <a:schemeClr val="bg1"/>
          </a:solidFill>
          <a:ln>
            <a:noFill/>
          </a:ln>
        </p:spPr>
        <p:txBody>
          <a:bodyPr wrap="none">
            <a:spAutoFit/>
          </a:bodyPr>
          <a:lstStyle>
            <a:lvl1pPr eaLnBrk="0" hangingPunct="0">
              <a:defRPr sz="1400" b="1">
                <a:solidFill>
                  <a:schemeClr val="tx1"/>
                </a:solidFill>
                <a:latin typeface="Arial" charset="0"/>
                <a:cs typeface="Arial" charset="0"/>
              </a:defRPr>
            </a:lvl1pPr>
            <a:lvl2pPr marL="742950" indent="-285750" eaLnBrk="0" hangingPunct="0">
              <a:defRPr sz="1400" b="1">
                <a:solidFill>
                  <a:schemeClr val="tx1"/>
                </a:solidFill>
                <a:latin typeface="Arial" charset="0"/>
                <a:cs typeface="Arial" charset="0"/>
              </a:defRPr>
            </a:lvl2pPr>
            <a:lvl3pPr marL="1143000" indent="-228600" eaLnBrk="0" hangingPunct="0">
              <a:defRPr sz="1400" b="1">
                <a:solidFill>
                  <a:schemeClr val="tx1"/>
                </a:solidFill>
                <a:latin typeface="Arial" charset="0"/>
                <a:cs typeface="Arial" charset="0"/>
              </a:defRPr>
            </a:lvl3pPr>
            <a:lvl4pPr marL="1600200" indent="-228600" eaLnBrk="0" hangingPunct="0">
              <a:defRPr sz="1400" b="1">
                <a:solidFill>
                  <a:schemeClr val="tx1"/>
                </a:solidFill>
                <a:latin typeface="Arial" charset="0"/>
                <a:cs typeface="Arial" charset="0"/>
              </a:defRPr>
            </a:lvl4pPr>
            <a:lvl5pPr marL="2057400" indent="-228600" eaLnBrk="0" hangingPunct="0">
              <a:defRPr sz="1400" b="1">
                <a:solidFill>
                  <a:schemeClr val="tx1"/>
                </a:solidFill>
                <a:latin typeface="Arial" charset="0"/>
                <a:cs typeface="Arial" charset="0"/>
              </a:defRPr>
            </a:lvl5pPr>
            <a:lvl6pPr marL="2514600" indent="-228600" eaLnBrk="0" fontAlgn="base" hangingPunct="0">
              <a:spcBef>
                <a:spcPct val="45000"/>
              </a:spcBef>
              <a:spcAft>
                <a:spcPct val="45000"/>
              </a:spcAft>
              <a:buChar char="•"/>
              <a:defRPr sz="1400" b="1">
                <a:solidFill>
                  <a:schemeClr val="tx1"/>
                </a:solidFill>
                <a:latin typeface="Arial" charset="0"/>
                <a:cs typeface="Arial" charset="0"/>
              </a:defRPr>
            </a:lvl6pPr>
            <a:lvl7pPr marL="2971800" indent="-228600" eaLnBrk="0" fontAlgn="base" hangingPunct="0">
              <a:spcBef>
                <a:spcPct val="45000"/>
              </a:spcBef>
              <a:spcAft>
                <a:spcPct val="45000"/>
              </a:spcAft>
              <a:buChar char="•"/>
              <a:defRPr sz="1400" b="1">
                <a:solidFill>
                  <a:schemeClr val="tx1"/>
                </a:solidFill>
                <a:latin typeface="Arial" charset="0"/>
                <a:cs typeface="Arial" charset="0"/>
              </a:defRPr>
            </a:lvl7pPr>
            <a:lvl8pPr marL="3429000" indent="-228600" eaLnBrk="0" fontAlgn="base" hangingPunct="0">
              <a:spcBef>
                <a:spcPct val="45000"/>
              </a:spcBef>
              <a:spcAft>
                <a:spcPct val="45000"/>
              </a:spcAft>
              <a:buChar char="•"/>
              <a:defRPr sz="1400" b="1">
                <a:solidFill>
                  <a:schemeClr val="tx1"/>
                </a:solidFill>
                <a:latin typeface="Arial" charset="0"/>
                <a:cs typeface="Arial" charset="0"/>
              </a:defRPr>
            </a:lvl8pPr>
            <a:lvl9pPr marL="3886200" indent="-228600" eaLnBrk="0" fontAlgn="base" hangingPunct="0">
              <a:spcBef>
                <a:spcPct val="45000"/>
              </a:spcBef>
              <a:spcAft>
                <a:spcPct val="45000"/>
              </a:spcAft>
              <a:buChar char="•"/>
              <a:defRPr sz="1400" b="1">
                <a:solidFill>
                  <a:schemeClr val="tx1"/>
                </a:solidFill>
                <a:latin typeface="Arial" charset="0"/>
                <a:cs typeface="Arial" charset="0"/>
              </a:defRPr>
            </a:lvl9pPr>
          </a:lstStyle>
          <a:p>
            <a:pPr eaLnBrk="1" hangingPunct="1">
              <a:defRPr/>
            </a:pPr>
            <a:r>
              <a:rPr lang="en-US" altLang="zh-TW" sz="545" b="0" dirty="0" err="1">
                <a:solidFill>
                  <a:srgbClr val="0066FF"/>
                </a:solidFill>
              </a:rPr>
              <a:t>Aditado</a:t>
            </a:r>
            <a:r>
              <a:rPr lang="en-US" altLang="zh-TW" sz="545" b="0" dirty="0">
                <a:solidFill>
                  <a:srgbClr val="0066FF"/>
                </a:solidFill>
              </a:rPr>
              <a:t> para </a:t>
            </a:r>
            <a:r>
              <a:rPr lang="en-US" altLang="zh-TW" sz="545" b="0" dirty="0" err="1">
                <a:solidFill>
                  <a:srgbClr val="0066FF"/>
                </a:solidFill>
              </a:rPr>
              <a:t>Presentacion</a:t>
            </a:r>
            <a:endParaRPr lang="en-US" altLang="zh-TW" sz="545" b="0" dirty="0">
              <a:solidFill>
                <a:srgbClr val="0066FF"/>
              </a:solidFill>
            </a:endParaRPr>
          </a:p>
        </p:txBody>
      </p:sp>
      <p:sp>
        <p:nvSpPr>
          <p:cNvPr id="11" name="Text Box 17">
            <a:extLst>
              <a:ext uri="{FF2B5EF4-FFF2-40B4-BE49-F238E27FC236}">
                <a16:creationId xmlns:a16="http://schemas.microsoft.com/office/drawing/2014/main" id="{6B58F0C2-4602-1B33-252B-F4A1CABA2216}"/>
              </a:ext>
            </a:extLst>
          </p:cNvPr>
          <p:cNvSpPr txBox="1">
            <a:spLocks noChangeArrowheads="1"/>
          </p:cNvSpPr>
          <p:nvPr userDrawn="1"/>
        </p:nvSpPr>
        <p:spPr bwMode="auto">
          <a:xfrm>
            <a:off x="7769412" y="5819992"/>
            <a:ext cx="306494" cy="202491"/>
          </a:xfrm>
          <a:prstGeom prst="rect">
            <a:avLst/>
          </a:prstGeom>
          <a:noFill/>
          <a:ln w="9525">
            <a:noFill/>
            <a:miter lim="800000"/>
            <a:headEnd/>
            <a:tailEnd/>
          </a:ln>
          <a:effectLst/>
        </p:spPr>
        <p:txBody>
          <a:bodyPr wrap="none">
            <a:spAutoFit/>
          </a:bodyPr>
          <a:lstStyle/>
          <a:p>
            <a:pPr eaLnBrk="1" hangingPunct="1">
              <a:defRPr/>
            </a:pPr>
            <a:r>
              <a:rPr lang="en-US" sz="716" b="0" dirty="0">
                <a:solidFill>
                  <a:srgbClr val="0066FF"/>
                </a:solidFill>
                <a:latin typeface="Arial" charset="0"/>
                <a:cs typeface="Arial" charset="0"/>
              </a:rPr>
              <a:t>AP</a:t>
            </a:r>
          </a:p>
        </p:txBody>
      </p:sp>
      <p:sp>
        <p:nvSpPr>
          <p:cNvPr id="12" name="Text Box 17">
            <a:extLst>
              <a:ext uri="{FF2B5EF4-FFF2-40B4-BE49-F238E27FC236}">
                <a16:creationId xmlns:a16="http://schemas.microsoft.com/office/drawing/2014/main" id="{56029BB9-5BAB-AF75-775E-5B9B920514DC}"/>
              </a:ext>
            </a:extLst>
          </p:cNvPr>
          <p:cNvSpPr txBox="1">
            <a:spLocks noChangeArrowheads="1"/>
          </p:cNvSpPr>
          <p:nvPr userDrawn="1"/>
        </p:nvSpPr>
        <p:spPr bwMode="auto">
          <a:xfrm>
            <a:off x="6754658" y="5823239"/>
            <a:ext cx="184731" cy="197298"/>
          </a:xfrm>
          <a:prstGeom prst="rect">
            <a:avLst/>
          </a:prstGeom>
          <a:noFill/>
          <a:ln>
            <a:noFill/>
          </a:ln>
        </p:spPr>
        <p:txBody>
          <a:bodyPr wrap="none">
            <a:spAutoFit/>
          </a:bodyPr>
          <a:lstStyle>
            <a:lvl1pPr eaLnBrk="0" hangingPunct="0">
              <a:defRPr sz="1400" b="1">
                <a:solidFill>
                  <a:schemeClr val="tx1"/>
                </a:solidFill>
                <a:latin typeface="Arial" charset="0"/>
                <a:cs typeface="Arial" charset="0"/>
              </a:defRPr>
            </a:lvl1pPr>
            <a:lvl2pPr marL="742950" indent="-285750" eaLnBrk="0" hangingPunct="0">
              <a:defRPr sz="1400" b="1">
                <a:solidFill>
                  <a:schemeClr val="tx1"/>
                </a:solidFill>
                <a:latin typeface="Arial" charset="0"/>
                <a:cs typeface="Arial" charset="0"/>
              </a:defRPr>
            </a:lvl2pPr>
            <a:lvl3pPr marL="1143000" indent="-228600" eaLnBrk="0" hangingPunct="0">
              <a:defRPr sz="1400" b="1">
                <a:solidFill>
                  <a:schemeClr val="tx1"/>
                </a:solidFill>
                <a:latin typeface="Arial" charset="0"/>
                <a:cs typeface="Arial" charset="0"/>
              </a:defRPr>
            </a:lvl3pPr>
            <a:lvl4pPr marL="1600200" indent="-228600" eaLnBrk="0" hangingPunct="0">
              <a:defRPr sz="1400" b="1">
                <a:solidFill>
                  <a:schemeClr val="tx1"/>
                </a:solidFill>
                <a:latin typeface="Arial" charset="0"/>
                <a:cs typeface="Arial" charset="0"/>
              </a:defRPr>
            </a:lvl4pPr>
            <a:lvl5pPr marL="2057400" indent="-228600" eaLnBrk="0" hangingPunct="0">
              <a:defRPr sz="1400" b="1">
                <a:solidFill>
                  <a:schemeClr val="tx1"/>
                </a:solidFill>
                <a:latin typeface="Arial" charset="0"/>
                <a:cs typeface="Arial" charset="0"/>
              </a:defRPr>
            </a:lvl5pPr>
            <a:lvl6pPr marL="2514600" indent="-228600" eaLnBrk="0" fontAlgn="base" hangingPunct="0">
              <a:spcBef>
                <a:spcPct val="45000"/>
              </a:spcBef>
              <a:spcAft>
                <a:spcPct val="45000"/>
              </a:spcAft>
              <a:buChar char="•"/>
              <a:defRPr sz="1400" b="1">
                <a:solidFill>
                  <a:schemeClr val="tx1"/>
                </a:solidFill>
                <a:latin typeface="Arial" charset="0"/>
                <a:cs typeface="Arial" charset="0"/>
              </a:defRPr>
            </a:lvl6pPr>
            <a:lvl7pPr marL="2971800" indent="-228600" eaLnBrk="0" fontAlgn="base" hangingPunct="0">
              <a:spcBef>
                <a:spcPct val="45000"/>
              </a:spcBef>
              <a:spcAft>
                <a:spcPct val="45000"/>
              </a:spcAft>
              <a:buChar char="•"/>
              <a:defRPr sz="1400" b="1">
                <a:solidFill>
                  <a:schemeClr val="tx1"/>
                </a:solidFill>
                <a:latin typeface="Arial" charset="0"/>
                <a:cs typeface="Arial" charset="0"/>
              </a:defRPr>
            </a:lvl7pPr>
            <a:lvl8pPr marL="3429000" indent="-228600" eaLnBrk="0" fontAlgn="base" hangingPunct="0">
              <a:spcBef>
                <a:spcPct val="45000"/>
              </a:spcBef>
              <a:spcAft>
                <a:spcPct val="45000"/>
              </a:spcAft>
              <a:buChar char="•"/>
              <a:defRPr sz="1400" b="1">
                <a:solidFill>
                  <a:schemeClr val="tx1"/>
                </a:solidFill>
                <a:latin typeface="Arial" charset="0"/>
                <a:cs typeface="Arial" charset="0"/>
              </a:defRPr>
            </a:lvl8pPr>
            <a:lvl9pPr marL="3886200" indent="-228600" eaLnBrk="0" fontAlgn="base" hangingPunct="0">
              <a:spcBef>
                <a:spcPct val="45000"/>
              </a:spcBef>
              <a:spcAft>
                <a:spcPct val="45000"/>
              </a:spcAft>
              <a:buChar char="•"/>
              <a:defRPr sz="1400" b="1">
                <a:solidFill>
                  <a:schemeClr val="tx1"/>
                </a:solidFill>
                <a:latin typeface="Arial" charset="0"/>
                <a:cs typeface="Arial" charset="0"/>
              </a:defRPr>
            </a:lvl9pPr>
          </a:lstStyle>
          <a:p>
            <a:pPr eaLnBrk="1" hangingPunct="1">
              <a:defRPr/>
            </a:pPr>
            <a:endParaRPr lang="en-US" altLang="zh-TW" sz="682" b="0" dirty="0"/>
          </a:p>
        </p:txBody>
      </p:sp>
      <p:sp>
        <p:nvSpPr>
          <p:cNvPr id="13" name="Text Box 17">
            <a:extLst>
              <a:ext uri="{FF2B5EF4-FFF2-40B4-BE49-F238E27FC236}">
                <a16:creationId xmlns:a16="http://schemas.microsoft.com/office/drawing/2014/main" id="{2F252F44-C684-4487-2D02-D411E3C35F76}"/>
              </a:ext>
            </a:extLst>
          </p:cNvPr>
          <p:cNvSpPr txBox="1">
            <a:spLocks noChangeArrowheads="1"/>
          </p:cNvSpPr>
          <p:nvPr userDrawn="1"/>
        </p:nvSpPr>
        <p:spPr bwMode="auto">
          <a:xfrm>
            <a:off x="6937687" y="5823239"/>
            <a:ext cx="495649" cy="186846"/>
          </a:xfrm>
          <a:prstGeom prst="rect">
            <a:avLst/>
          </a:prstGeom>
          <a:noFill/>
          <a:ln w="9525">
            <a:noFill/>
            <a:miter lim="800000"/>
            <a:headEnd/>
            <a:tailEnd/>
          </a:ln>
          <a:effectLst/>
        </p:spPr>
        <p:txBody>
          <a:bodyPr wrap="none">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45000"/>
              </a:spcBef>
              <a:spcAft>
                <a:spcPct val="45000"/>
              </a:spcAft>
              <a:buChar char="•"/>
              <a:defRPr sz="1400">
                <a:solidFill>
                  <a:schemeClr val="tx1"/>
                </a:solidFill>
                <a:latin typeface="Arial" charset="0"/>
                <a:cs typeface="Arial" charset="0"/>
              </a:defRPr>
            </a:lvl6pPr>
            <a:lvl7pPr marL="2971800" indent="-228600" eaLnBrk="0" fontAlgn="base" hangingPunct="0">
              <a:spcBef>
                <a:spcPct val="45000"/>
              </a:spcBef>
              <a:spcAft>
                <a:spcPct val="45000"/>
              </a:spcAft>
              <a:buChar char="•"/>
              <a:defRPr sz="1400">
                <a:solidFill>
                  <a:schemeClr val="tx1"/>
                </a:solidFill>
                <a:latin typeface="Arial" charset="0"/>
                <a:cs typeface="Arial" charset="0"/>
              </a:defRPr>
            </a:lvl7pPr>
            <a:lvl8pPr marL="3429000" indent="-228600" eaLnBrk="0" fontAlgn="base" hangingPunct="0">
              <a:spcBef>
                <a:spcPct val="45000"/>
              </a:spcBef>
              <a:spcAft>
                <a:spcPct val="45000"/>
              </a:spcAft>
              <a:buChar char="•"/>
              <a:defRPr sz="1400">
                <a:solidFill>
                  <a:schemeClr val="tx1"/>
                </a:solidFill>
                <a:latin typeface="Arial" charset="0"/>
                <a:cs typeface="Arial" charset="0"/>
              </a:defRPr>
            </a:lvl8pPr>
            <a:lvl9pPr marL="3886200" indent="-228600" eaLnBrk="0" fontAlgn="base" hangingPunct="0">
              <a:spcBef>
                <a:spcPct val="45000"/>
              </a:spcBef>
              <a:spcAft>
                <a:spcPct val="45000"/>
              </a:spcAft>
              <a:buChar char="•"/>
              <a:defRPr sz="1400">
                <a:solidFill>
                  <a:schemeClr val="tx1"/>
                </a:solidFill>
                <a:latin typeface="Arial" charset="0"/>
                <a:cs typeface="Arial" charset="0"/>
              </a:defRPr>
            </a:lvl9pPr>
          </a:lstStyle>
          <a:p>
            <a:pPr eaLnBrk="1" hangingPunct="1">
              <a:defRPr/>
            </a:pPr>
            <a:r>
              <a:rPr lang="en-US" altLang="zh-TW" sz="614" b="0" dirty="0">
                <a:solidFill>
                  <a:srgbClr val="0066FF"/>
                </a:solidFill>
              </a:rPr>
              <a:t>04-25-24</a:t>
            </a:r>
          </a:p>
        </p:txBody>
      </p:sp>
      <p:sp>
        <p:nvSpPr>
          <p:cNvPr id="14" name="Text Box 17">
            <a:extLst>
              <a:ext uri="{FF2B5EF4-FFF2-40B4-BE49-F238E27FC236}">
                <a16:creationId xmlns:a16="http://schemas.microsoft.com/office/drawing/2014/main" id="{4AA021C3-4EF0-B731-2AF3-F640199C5FC5}"/>
              </a:ext>
            </a:extLst>
          </p:cNvPr>
          <p:cNvSpPr txBox="1">
            <a:spLocks noChangeArrowheads="1"/>
          </p:cNvSpPr>
          <p:nvPr userDrawn="1"/>
        </p:nvSpPr>
        <p:spPr bwMode="auto">
          <a:xfrm>
            <a:off x="1108138" y="6013739"/>
            <a:ext cx="184731" cy="202491"/>
          </a:xfrm>
          <a:prstGeom prst="rect">
            <a:avLst/>
          </a:prstGeom>
          <a:noFill/>
          <a:ln w="9525">
            <a:noFill/>
            <a:miter lim="800000"/>
            <a:headEnd/>
            <a:tailEnd/>
          </a:ln>
          <a:effectLst/>
        </p:spPr>
        <p:txBody>
          <a:bodyPr wrap="none">
            <a:spAutoFit/>
          </a:bodyPr>
          <a:lstStyle/>
          <a:p>
            <a:pPr eaLnBrk="1" hangingPunct="1">
              <a:defRPr/>
            </a:pPr>
            <a:endParaRPr lang="en-US" sz="716" b="0" dirty="0">
              <a:solidFill>
                <a:srgbClr val="0066FF"/>
              </a:solidFill>
              <a:latin typeface="Arial" charset="0"/>
              <a:cs typeface="Arial" charset="0"/>
            </a:endParaRPr>
          </a:p>
        </p:txBody>
      </p:sp>
      <p:sp>
        <p:nvSpPr>
          <p:cNvPr id="15" name="AutoShape 2" descr="Image result for reedy creek improvement district">
            <a:extLst>
              <a:ext uri="{FF2B5EF4-FFF2-40B4-BE49-F238E27FC236}">
                <a16:creationId xmlns:a16="http://schemas.microsoft.com/office/drawing/2014/main" id="{D7C86200-9DDE-0A51-361F-E140B4BEC3C9}"/>
              </a:ext>
            </a:extLst>
          </p:cNvPr>
          <p:cNvSpPr>
            <a:spLocks noChangeAspect="1" noChangeArrowheads="1"/>
          </p:cNvSpPr>
          <p:nvPr userDrawn="1"/>
        </p:nvSpPr>
        <p:spPr bwMode="auto">
          <a:xfrm>
            <a:off x="48559" y="-72520"/>
            <a:ext cx="239059" cy="207819"/>
          </a:xfrm>
          <a:prstGeom prst="rect">
            <a:avLst/>
          </a:prstGeom>
          <a:noFill/>
          <a:ln>
            <a:noFill/>
          </a:ln>
        </p:spPr>
        <p:txBody>
          <a:bodyPr/>
          <a:lstStyle>
            <a:lvl1pPr eaLnBrk="0" hangingPunct="0">
              <a:defRPr sz="1400" b="1">
                <a:solidFill>
                  <a:schemeClr val="tx1"/>
                </a:solidFill>
                <a:latin typeface="Arial" charset="0"/>
                <a:cs typeface="Arial" charset="0"/>
              </a:defRPr>
            </a:lvl1pPr>
            <a:lvl2pPr marL="742950" indent="-285750" eaLnBrk="0" hangingPunct="0">
              <a:defRPr sz="1400" b="1">
                <a:solidFill>
                  <a:schemeClr val="tx1"/>
                </a:solidFill>
                <a:latin typeface="Arial" charset="0"/>
                <a:cs typeface="Arial" charset="0"/>
              </a:defRPr>
            </a:lvl2pPr>
            <a:lvl3pPr marL="1143000" indent="-228600" eaLnBrk="0" hangingPunct="0">
              <a:defRPr sz="1400" b="1">
                <a:solidFill>
                  <a:schemeClr val="tx1"/>
                </a:solidFill>
                <a:latin typeface="Arial" charset="0"/>
                <a:cs typeface="Arial" charset="0"/>
              </a:defRPr>
            </a:lvl3pPr>
            <a:lvl4pPr marL="1600200" indent="-228600" eaLnBrk="0" hangingPunct="0">
              <a:defRPr sz="1400" b="1">
                <a:solidFill>
                  <a:schemeClr val="tx1"/>
                </a:solidFill>
                <a:latin typeface="Arial" charset="0"/>
                <a:cs typeface="Arial" charset="0"/>
              </a:defRPr>
            </a:lvl4pPr>
            <a:lvl5pPr marL="2057400" indent="-228600" eaLnBrk="0" hangingPunct="0">
              <a:defRPr sz="1400" b="1">
                <a:solidFill>
                  <a:schemeClr val="tx1"/>
                </a:solidFill>
                <a:latin typeface="Arial" charset="0"/>
                <a:cs typeface="Arial" charset="0"/>
              </a:defRPr>
            </a:lvl5pPr>
            <a:lvl6pPr marL="2514600" indent="-228600" eaLnBrk="0" fontAlgn="base" hangingPunct="0">
              <a:spcBef>
                <a:spcPct val="45000"/>
              </a:spcBef>
              <a:spcAft>
                <a:spcPct val="45000"/>
              </a:spcAft>
              <a:buChar char="•"/>
              <a:defRPr sz="1400" b="1">
                <a:solidFill>
                  <a:schemeClr val="tx1"/>
                </a:solidFill>
                <a:latin typeface="Arial" charset="0"/>
                <a:cs typeface="Arial" charset="0"/>
              </a:defRPr>
            </a:lvl6pPr>
            <a:lvl7pPr marL="2971800" indent="-228600" eaLnBrk="0" fontAlgn="base" hangingPunct="0">
              <a:spcBef>
                <a:spcPct val="45000"/>
              </a:spcBef>
              <a:spcAft>
                <a:spcPct val="45000"/>
              </a:spcAft>
              <a:buChar char="•"/>
              <a:defRPr sz="1400" b="1">
                <a:solidFill>
                  <a:schemeClr val="tx1"/>
                </a:solidFill>
                <a:latin typeface="Arial" charset="0"/>
                <a:cs typeface="Arial" charset="0"/>
              </a:defRPr>
            </a:lvl7pPr>
            <a:lvl8pPr marL="3429000" indent="-228600" eaLnBrk="0" fontAlgn="base" hangingPunct="0">
              <a:spcBef>
                <a:spcPct val="45000"/>
              </a:spcBef>
              <a:spcAft>
                <a:spcPct val="45000"/>
              </a:spcAft>
              <a:buChar char="•"/>
              <a:defRPr sz="1400" b="1">
                <a:solidFill>
                  <a:schemeClr val="tx1"/>
                </a:solidFill>
                <a:latin typeface="Arial" charset="0"/>
                <a:cs typeface="Arial" charset="0"/>
              </a:defRPr>
            </a:lvl8pPr>
            <a:lvl9pPr marL="3886200" indent="-228600" eaLnBrk="0" fontAlgn="base" hangingPunct="0">
              <a:spcBef>
                <a:spcPct val="45000"/>
              </a:spcBef>
              <a:spcAft>
                <a:spcPct val="45000"/>
              </a:spcAft>
              <a:buChar char="•"/>
              <a:defRPr sz="1400" b="1">
                <a:solidFill>
                  <a:schemeClr val="tx1"/>
                </a:solidFill>
                <a:latin typeface="Arial" charset="0"/>
                <a:cs typeface="Arial" charset="0"/>
              </a:defRPr>
            </a:lvl9pPr>
          </a:lstStyle>
          <a:p>
            <a:pPr eaLnBrk="1" hangingPunct="1">
              <a:spcBef>
                <a:spcPct val="45000"/>
              </a:spcBef>
              <a:spcAft>
                <a:spcPct val="45000"/>
              </a:spcAft>
              <a:buFontTx/>
              <a:buChar char="•"/>
              <a:defRPr/>
            </a:pPr>
            <a:endParaRPr lang="en-US" altLang="en-US" sz="955" dirty="0"/>
          </a:p>
        </p:txBody>
      </p:sp>
      <p:sp>
        <p:nvSpPr>
          <p:cNvPr id="16" name="Text Box 17">
            <a:extLst>
              <a:ext uri="{FF2B5EF4-FFF2-40B4-BE49-F238E27FC236}">
                <a16:creationId xmlns:a16="http://schemas.microsoft.com/office/drawing/2014/main" id="{A5B1FC9F-A68D-34C0-A2D6-1DAA80BA2495}"/>
              </a:ext>
            </a:extLst>
          </p:cNvPr>
          <p:cNvSpPr txBox="1">
            <a:spLocks noChangeArrowheads="1"/>
          </p:cNvSpPr>
          <p:nvPr userDrawn="1"/>
        </p:nvSpPr>
        <p:spPr bwMode="auto">
          <a:xfrm>
            <a:off x="6735981" y="5825404"/>
            <a:ext cx="276038" cy="207749"/>
          </a:xfrm>
          <a:prstGeom prst="rect">
            <a:avLst/>
          </a:prstGeom>
          <a:noFill/>
          <a:ln w="9525">
            <a:noFill/>
            <a:miter lim="800000"/>
            <a:headEnd/>
            <a:tailEnd/>
          </a:ln>
          <a:effectLst/>
        </p:spPr>
        <p:txBody>
          <a:bodyPr wrap="none">
            <a:spAutoFit/>
          </a:bodyPr>
          <a:lstStyle/>
          <a:p>
            <a:pPr eaLnBrk="1" hangingPunct="1">
              <a:defRPr/>
            </a:pPr>
            <a:r>
              <a:rPr lang="en-US" sz="750" dirty="0">
                <a:solidFill>
                  <a:srgbClr val="0066FF"/>
                </a:solidFill>
                <a:effectLst>
                  <a:outerShdw blurRad="38100" dist="38100" dir="2700000" algn="tl">
                    <a:srgbClr val="000000">
                      <a:alpha val="43137"/>
                    </a:srgbClr>
                  </a:outerShdw>
                </a:effectLst>
                <a:latin typeface="Arial" charset="0"/>
                <a:cs typeface="Arial" charset="0"/>
              </a:rPr>
              <a:t> A</a:t>
            </a:r>
          </a:p>
        </p:txBody>
      </p:sp>
      <p:sp>
        <p:nvSpPr>
          <p:cNvPr id="17" name="Rectangle 16">
            <a:extLst>
              <a:ext uri="{FF2B5EF4-FFF2-40B4-BE49-F238E27FC236}">
                <a16:creationId xmlns:a16="http://schemas.microsoft.com/office/drawing/2014/main" id="{54DFD3EE-A67B-5D59-52FC-52D2FFD9762F}"/>
              </a:ext>
            </a:extLst>
          </p:cNvPr>
          <p:cNvSpPr/>
          <p:nvPr userDrawn="1"/>
        </p:nvSpPr>
        <p:spPr>
          <a:xfrm>
            <a:off x="9383059" y="5978020"/>
            <a:ext cx="2340784" cy="2543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sz="1227"/>
          </a:p>
        </p:txBody>
      </p:sp>
      <p:sp>
        <p:nvSpPr>
          <p:cNvPr id="18" name="Rectangle 17">
            <a:extLst>
              <a:ext uri="{FF2B5EF4-FFF2-40B4-BE49-F238E27FC236}">
                <a16:creationId xmlns:a16="http://schemas.microsoft.com/office/drawing/2014/main" id="{EDDAF96A-8953-1BBB-8563-F661D676A83C}"/>
              </a:ext>
            </a:extLst>
          </p:cNvPr>
          <p:cNvSpPr/>
          <p:nvPr userDrawn="1"/>
        </p:nvSpPr>
        <p:spPr>
          <a:xfrm>
            <a:off x="493314" y="5136008"/>
            <a:ext cx="11243279" cy="14647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ADAA34EA-DB24-9CFE-57A0-9D6163FBA027}"/>
              </a:ext>
            </a:extLst>
          </p:cNvPr>
          <p:cNvCxnSpPr>
            <a:cxnSpLocks/>
          </p:cNvCxnSpPr>
          <p:nvPr userDrawn="1"/>
        </p:nvCxnSpPr>
        <p:spPr>
          <a:xfrm>
            <a:off x="11110649" y="6617521"/>
            <a:ext cx="65675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3399293"/>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902" y="2130137"/>
            <a:ext cx="10364196" cy="1469881"/>
          </a:xfrm>
        </p:spPr>
        <p:txBody>
          <a:bodyPr/>
          <a:lstStyle/>
          <a:p>
            <a:r>
              <a:rPr lang="en-US"/>
              <a:t>Click to edit Master title style</a:t>
            </a:r>
          </a:p>
        </p:txBody>
      </p:sp>
      <p:sp>
        <p:nvSpPr>
          <p:cNvPr id="3" name="Subtitle 2"/>
          <p:cNvSpPr>
            <a:spLocks noGrp="1"/>
          </p:cNvSpPr>
          <p:nvPr>
            <p:ph type="subTitle" idx="1"/>
          </p:nvPr>
        </p:nvSpPr>
        <p:spPr>
          <a:xfrm>
            <a:off x="1829050" y="3885767"/>
            <a:ext cx="8533902" cy="1753466"/>
          </a:xfrm>
        </p:spPr>
        <p:txBody>
          <a:bodyPr/>
          <a:lstStyle>
            <a:lvl1pPr marL="0" indent="0" algn="ctr">
              <a:buNone/>
              <a:defRPr>
                <a:solidFill>
                  <a:schemeClr val="tx1">
                    <a:tint val="75000"/>
                  </a:schemeClr>
                </a:solidFill>
              </a:defRPr>
            </a:lvl1pPr>
            <a:lvl2pPr marL="311719" indent="0" algn="ctr">
              <a:buNone/>
              <a:defRPr>
                <a:solidFill>
                  <a:schemeClr val="tx1">
                    <a:tint val="75000"/>
                  </a:schemeClr>
                </a:solidFill>
              </a:defRPr>
            </a:lvl2pPr>
            <a:lvl3pPr marL="623438" indent="0" algn="ctr">
              <a:buNone/>
              <a:defRPr>
                <a:solidFill>
                  <a:schemeClr val="tx1">
                    <a:tint val="75000"/>
                  </a:schemeClr>
                </a:solidFill>
              </a:defRPr>
            </a:lvl3pPr>
            <a:lvl4pPr marL="935157" indent="0" algn="ctr">
              <a:buNone/>
              <a:defRPr>
                <a:solidFill>
                  <a:schemeClr val="tx1">
                    <a:tint val="75000"/>
                  </a:schemeClr>
                </a:solidFill>
              </a:defRPr>
            </a:lvl4pPr>
            <a:lvl5pPr marL="1246876" indent="0" algn="ctr">
              <a:buNone/>
              <a:defRPr>
                <a:solidFill>
                  <a:schemeClr val="tx1">
                    <a:tint val="75000"/>
                  </a:schemeClr>
                </a:solidFill>
              </a:defRPr>
            </a:lvl5pPr>
            <a:lvl6pPr marL="1558595" indent="0" algn="ctr">
              <a:buNone/>
              <a:defRPr>
                <a:solidFill>
                  <a:schemeClr val="tx1">
                    <a:tint val="75000"/>
                  </a:schemeClr>
                </a:solidFill>
              </a:defRPr>
            </a:lvl6pPr>
            <a:lvl7pPr marL="1870314" indent="0" algn="ctr">
              <a:buNone/>
              <a:defRPr>
                <a:solidFill>
                  <a:schemeClr val="tx1">
                    <a:tint val="75000"/>
                  </a:schemeClr>
                </a:solidFill>
              </a:defRPr>
            </a:lvl7pPr>
            <a:lvl8pPr marL="2182033" indent="0" algn="ctr">
              <a:buNone/>
              <a:defRPr>
                <a:solidFill>
                  <a:schemeClr val="tx1">
                    <a:tint val="75000"/>
                  </a:schemeClr>
                </a:solidFill>
              </a:defRPr>
            </a:lvl8pPr>
            <a:lvl9pPr marL="2493752"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B5CC4BE-E539-6D42-C978-0877C86C4798}"/>
              </a:ext>
            </a:extLst>
          </p:cNvPr>
          <p:cNvSpPr>
            <a:spLocks noGrp="1"/>
          </p:cNvSpPr>
          <p:nvPr>
            <p:ph type="dt" sz="half" idx="10"/>
          </p:nvPr>
        </p:nvSpPr>
        <p:spPr/>
        <p:txBody>
          <a:bodyPr/>
          <a:lstStyle>
            <a:lvl1pPr>
              <a:defRPr/>
            </a:lvl1pPr>
          </a:lstStyle>
          <a:p>
            <a:pPr>
              <a:defRPr/>
            </a:pPr>
            <a:fld id="{8A0F565E-3CE1-4298-80E3-FF7ED962CE43}" type="datetimeFigureOut">
              <a:rPr lang="en-US"/>
              <a:pPr>
                <a:defRPr/>
              </a:pPr>
              <a:t>10/30/2025</a:t>
            </a:fld>
            <a:endParaRPr lang="en-US" dirty="0"/>
          </a:p>
        </p:txBody>
      </p:sp>
      <p:sp>
        <p:nvSpPr>
          <p:cNvPr id="5" name="Footer Placeholder 4">
            <a:extLst>
              <a:ext uri="{FF2B5EF4-FFF2-40B4-BE49-F238E27FC236}">
                <a16:creationId xmlns:a16="http://schemas.microsoft.com/office/drawing/2014/main" id="{D1531C30-D112-A941-8010-1329350673A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20BA73F-07B4-45C1-AE12-A93C6644D858}"/>
              </a:ext>
            </a:extLst>
          </p:cNvPr>
          <p:cNvSpPr>
            <a:spLocks noGrp="1"/>
          </p:cNvSpPr>
          <p:nvPr>
            <p:ph type="sldNum" sz="quarter" idx="12"/>
          </p:nvPr>
        </p:nvSpPr>
        <p:spPr/>
        <p:txBody>
          <a:bodyPr/>
          <a:lstStyle>
            <a:lvl1pPr>
              <a:defRPr/>
            </a:lvl1pPr>
          </a:lstStyle>
          <a:p>
            <a:pPr>
              <a:defRPr/>
            </a:pPr>
            <a:fld id="{CC5F1E58-CF4E-44EB-A5E8-331286555304}" type="slidenum">
              <a:rPr lang="en-US" altLang="en-US"/>
              <a:pPr>
                <a:defRPr/>
              </a:pPr>
              <a:t>‹Nº›</a:t>
            </a:fld>
            <a:endParaRPr lang="en-US" altLang="en-US"/>
          </a:p>
        </p:txBody>
      </p:sp>
    </p:spTree>
    <p:extLst>
      <p:ext uri="{BB962C8B-B14F-4D97-AF65-F5344CB8AC3E}">
        <p14:creationId xmlns:p14="http://schemas.microsoft.com/office/powerpoint/2010/main" val="3353753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978C65-420A-F5BF-CC70-466C15B8EDD3}"/>
              </a:ext>
            </a:extLst>
          </p:cNvPr>
          <p:cNvSpPr>
            <a:spLocks noGrp="1"/>
          </p:cNvSpPr>
          <p:nvPr>
            <p:ph type="dt" sz="half" idx="10"/>
          </p:nvPr>
        </p:nvSpPr>
        <p:spPr/>
        <p:txBody>
          <a:bodyPr/>
          <a:lstStyle>
            <a:lvl1pPr>
              <a:defRPr/>
            </a:lvl1pPr>
          </a:lstStyle>
          <a:p>
            <a:pPr>
              <a:defRPr/>
            </a:pPr>
            <a:fld id="{340682FA-0848-4A81-8F5A-DBB7ECF9E73C}" type="datetimeFigureOut">
              <a:rPr lang="en-US"/>
              <a:pPr>
                <a:defRPr/>
              </a:pPr>
              <a:t>10/30/2025</a:t>
            </a:fld>
            <a:endParaRPr lang="en-US" dirty="0"/>
          </a:p>
        </p:txBody>
      </p:sp>
      <p:sp>
        <p:nvSpPr>
          <p:cNvPr id="5" name="Footer Placeholder 4">
            <a:extLst>
              <a:ext uri="{FF2B5EF4-FFF2-40B4-BE49-F238E27FC236}">
                <a16:creationId xmlns:a16="http://schemas.microsoft.com/office/drawing/2014/main" id="{AB35ED6F-6AD0-AE42-9553-22470731C2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C7EF59C-91A3-EFC7-C0FD-50D890604C3F}"/>
              </a:ext>
            </a:extLst>
          </p:cNvPr>
          <p:cNvSpPr>
            <a:spLocks noGrp="1"/>
          </p:cNvSpPr>
          <p:nvPr>
            <p:ph type="sldNum" sz="quarter" idx="12"/>
          </p:nvPr>
        </p:nvSpPr>
        <p:spPr/>
        <p:txBody>
          <a:bodyPr/>
          <a:lstStyle>
            <a:lvl1pPr>
              <a:defRPr/>
            </a:lvl1pPr>
          </a:lstStyle>
          <a:p>
            <a:pPr>
              <a:defRPr/>
            </a:pPr>
            <a:fld id="{A6879ECC-D838-4AD0-92CE-96ACD83F9910}" type="slidenum">
              <a:rPr lang="en-US" altLang="en-US"/>
              <a:pPr>
                <a:defRPr/>
              </a:pPr>
              <a:t>‹Nº›</a:t>
            </a:fld>
            <a:endParaRPr lang="en-US" altLang="en-US"/>
          </a:p>
        </p:txBody>
      </p:sp>
    </p:spTree>
    <p:extLst>
      <p:ext uri="{BB962C8B-B14F-4D97-AF65-F5344CB8AC3E}">
        <p14:creationId xmlns:p14="http://schemas.microsoft.com/office/powerpoint/2010/main" val="20835856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706" y="4406395"/>
            <a:ext cx="10362951" cy="1362724"/>
          </a:xfrm>
        </p:spPr>
        <p:txBody>
          <a:bodyPr anchor="t"/>
          <a:lstStyle>
            <a:lvl1pPr algn="l">
              <a:defRPr sz="2727" b="1" cap="all"/>
            </a:lvl1pPr>
          </a:lstStyle>
          <a:p>
            <a:r>
              <a:rPr lang="en-US"/>
              <a:t>Click to edit Master title style</a:t>
            </a:r>
          </a:p>
        </p:txBody>
      </p:sp>
      <p:sp>
        <p:nvSpPr>
          <p:cNvPr id="3" name="Text Placeholder 2"/>
          <p:cNvSpPr>
            <a:spLocks noGrp="1"/>
          </p:cNvSpPr>
          <p:nvPr>
            <p:ph type="body" idx="1"/>
          </p:nvPr>
        </p:nvSpPr>
        <p:spPr>
          <a:xfrm>
            <a:off x="963706" y="2906208"/>
            <a:ext cx="10362951" cy="1500188"/>
          </a:xfrm>
        </p:spPr>
        <p:txBody>
          <a:bodyPr anchor="b"/>
          <a:lstStyle>
            <a:lvl1pPr marL="0" indent="0">
              <a:buNone/>
              <a:defRPr sz="1364">
                <a:solidFill>
                  <a:schemeClr val="tx1">
                    <a:tint val="75000"/>
                  </a:schemeClr>
                </a:solidFill>
              </a:defRPr>
            </a:lvl1pPr>
            <a:lvl2pPr marL="311719" indent="0">
              <a:buNone/>
              <a:defRPr sz="1227">
                <a:solidFill>
                  <a:schemeClr val="tx1">
                    <a:tint val="75000"/>
                  </a:schemeClr>
                </a:solidFill>
              </a:defRPr>
            </a:lvl2pPr>
            <a:lvl3pPr marL="623438" indent="0">
              <a:buNone/>
              <a:defRPr sz="1091">
                <a:solidFill>
                  <a:schemeClr val="tx1">
                    <a:tint val="75000"/>
                  </a:schemeClr>
                </a:solidFill>
              </a:defRPr>
            </a:lvl3pPr>
            <a:lvl4pPr marL="935157" indent="0">
              <a:buNone/>
              <a:defRPr sz="955">
                <a:solidFill>
                  <a:schemeClr val="tx1">
                    <a:tint val="75000"/>
                  </a:schemeClr>
                </a:solidFill>
              </a:defRPr>
            </a:lvl4pPr>
            <a:lvl5pPr marL="1246876" indent="0">
              <a:buNone/>
              <a:defRPr sz="955">
                <a:solidFill>
                  <a:schemeClr val="tx1">
                    <a:tint val="75000"/>
                  </a:schemeClr>
                </a:solidFill>
              </a:defRPr>
            </a:lvl5pPr>
            <a:lvl6pPr marL="1558595" indent="0">
              <a:buNone/>
              <a:defRPr sz="955">
                <a:solidFill>
                  <a:schemeClr val="tx1">
                    <a:tint val="75000"/>
                  </a:schemeClr>
                </a:solidFill>
              </a:defRPr>
            </a:lvl6pPr>
            <a:lvl7pPr marL="1870314" indent="0">
              <a:buNone/>
              <a:defRPr sz="955">
                <a:solidFill>
                  <a:schemeClr val="tx1">
                    <a:tint val="75000"/>
                  </a:schemeClr>
                </a:solidFill>
              </a:defRPr>
            </a:lvl7pPr>
            <a:lvl8pPr marL="2182033" indent="0">
              <a:buNone/>
              <a:defRPr sz="955">
                <a:solidFill>
                  <a:schemeClr val="tx1">
                    <a:tint val="75000"/>
                  </a:schemeClr>
                </a:solidFill>
              </a:defRPr>
            </a:lvl8pPr>
            <a:lvl9pPr marL="2493752" indent="0">
              <a:buNone/>
              <a:defRPr sz="955">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4F62CB-8BD9-1E5C-FCBD-FEBB439F1C36}"/>
              </a:ext>
            </a:extLst>
          </p:cNvPr>
          <p:cNvSpPr>
            <a:spLocks noGrp="1"/>
          </p:cNvSpPr>
          <p:nvPr>
            <p:ph type="dt" sz="half" idx="10"/>
          </p:nvPr>
        </p:nvSpPr>
        <p:spPr/>
        <p:txBody>
          <a:bodyPr/>
          <a:lstStyle>
            <a:lvl1pPr>
              <a:defRPr/>
            </a:lvl1pPr>
          </a:lstStyle>
          <a:p>
            <a:pPr>
              <a:defRPr/>
            </a:pPr>
            <a:fld id="{021E7A99-97F3-492A-9694-CA26A31CCE2A}" type="datetimeFigureOut">
              <a:rPr lang="en-US"/>
              <a:pPr>
                <a:defRPr/>
              </a:pPr>
              <a:t>10/30/2025</a:t>
            </a:fld>
            <a:endParaRPr lang="en-US" dirty="0"/>
          </a:p>
        </p:txBody>
      </p:sp>
      <p:sp>
        <p:nvSpPr>
          <p:cNvPr id="5" name="Footer Placeholder 4">
            <a:extLst>
              <a:ext uri="{FF2B5EF4-FFF2-40B4-BE49-F238E27FC236}">
                <a16:creationId xmlns:a16="http://schemas.microsoft.com/office/drawing/2014/main" id="{08D005F5-7AF3-5B19-6712-256CA82EDD7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97C7398-3739-DC5F-943F-C9D04E9497E9}"/>
              </a:ext>
            </a:extLst>
          </p:cNvPr>
          <p:cNvSpPr>
            <a:spLocks noGrp="1"/>
          </p:cNvSpPr>
          <p:nvPr>
            <p:ph type="sldNum" sz="quarter" idx="12"/>
          </p:nvPr>
        </p:nvSpPr>
        <p:spPr/>
        <p:txBody>
          <a:bodyPr/>
          <a:lstStyle>
            <a:lvl1pPr>
              <a:defRPr/>
            </a:lvl1pPr>
          </a:lstStyle>
          <a:p>
            <a:pPr>
              <a:defRPr/>
            </a:pPr>
            <a:fld id="{B0B070F1-A3AB-42C1-9840-538A69232F0A}" type="slidenum">
              <a:rPr lang="en-US" altLang="en-US"/>
              <a:pPr>
                <a:defRPr/>
              </a:pPr>
              <a:t>‹Nº›</a:t>
            </a:fld>
            <a:endParaRPr lang="en-US" altLang="en-US"/>
          </a:p>
        </p:txBody>
      </p:sp>
    </p:spTree>
    <p:extLst>
      <p:ext uri="{BB962C8B-B14F-4D97-AF65-F5344CB8AC3E}">
        <p14:creationId xmlns:p14="http://schemas.microsoft.com/office/powerpoint/2010/main" val="22616370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0099" y="1599767"/>
            <a:ext cx="5426137" cy="4526540"/>
          </a:xfrm>
        </p:spPr>
        <p:txBody>
          <a:bodyPr/>
          <a:lstStyle>
            <a:lvl1pPr>
              <a:defRPr sz="1909"/>
            </a:lvl1pPr>
            <a:lvl2pPr>
              <a:defRPr sz="1636"/>
            </a:lvl2pPr>
            <a:lvl3pPr>
              <a:defRPr sz="1364"/>
            </a:lvl3pPr>
            <a:lvl4pPr>
              <a:defRPr sz="1227"/>
            </a:lvl4pPr>
            <a:lvl5pPr>
              <a:defRPr sz="1227"/>
            </a:lvl5pPr>
            <a:lvl6pPr>
              <a:defRPr sz="1227"/>
            </a:lvl6pPr>
            <a:lvl7pPr>
              <a:defRPr sz="1227"/>
            </a:lvl7pPr>
            <a:lvl8pPr>
              <a:defRPr sz="1227"/>
            </a:lvl8pPr>
            <a:lvl9pPr>
              <a:defRPr sz="122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5765" y="1599767"/>
            <a:ext cx="5426137" cy="4526540"/>
          </a:xfrm>
        </p:spPr>
        <p:txBody>
          <a:bodyPr/>
          <a:lstStyle>
            <a:lvl1pPr>
              <a:defRPr sz="1909"/>
            </a:lvl1pPr>
            <a:lvl2pPr>
              <a:defRPr sz="1636"/>
            </a:lvl2pPr>
            <a:lvl3pPr>
              <a:defRPr sz="1364"/>
            </a:lvl3pPr>
            <a:lvl4pPr>
              <a:defRPr sz="1227"/>
            </a:lvl4pPr>
            <a:lvl5pPr>
              <a:defRPr sz="1227"/>
            </a:lvl5pPr>
            <a:lvl6pPr>
              <a:defRPr sz="1227"/>
            </a:lvl6pPr>
            <a:lvl7pPr>
              <a:defRPr sz="1227"/>
            </a:lvl7pPr>
            <a:lvl8pPr>
              <a:defRPr sz="1227"/>
            </a:lvl8pPr>
            <a:lvl9pPr>
              <a:defRPr sz="122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B806737-4161-D17C-18C6-FD63CA2B58AF}"/>
              </a:ext>
            </a:extLst>
          </p:cNvPr>
          <p:cNvSpPr>
            <a:spLocks noGrp="1"/>
          </p:cNvSpPr>
          <p:nvPr>
            <p:ph type="dt" sz="half" idx="10"/>
          </p:nvPr>
        </p:nvSpPr>
        <p:spPr/>
        <p:txBody>
          <a:bodyPr/>
          <a:lstStyle>
            <a:lvl1pPr>
              <a:defRPr/>
            </a:lvl1pPr>
          </a:lstStyle>
          <a:p>
            <a:pPr>
              <a:defRPr/>
            </a:pPr>
            <a:fld id="{C60F2F95-F9FC-412C-B363-A5A45B6A945F}" type="datetimeFigureOut">
              <a:rPr lang="en-US"/>
              <a:pPr>
                <a:defRPr/>
              </a:pPr>
              <a:t>10/30/2025</a:t>
            </a:fld>
            <a:endParaRPr lang="en-US" dirty="0"/>
          </a:p>
        </p:txBody>
      </p:sp>
      <p:sp>
        <p:nvSpPr>
          <p:cNvPr id="6" name="Footer Placeholder 4">
            <a:extLst>
              <a:ext uri="{FF2B5EF4-FFF2-40B4-BE49-F238E27FC236}">
                <a16:creationId xmlns:a16="http://schemas.microsoft.com/office/drawing/2014/main" id="{C4202AA4-4C63-EDF9-23FC-5F2BD48291C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CF324A0-7BF7-8C71-1D34-0E4E17689462}"/>
              </a:ext>
            </a:extLst>
          </p:cNvPr>
          <p:cNvSpPr>
            <a:spLocks noGrp="1"/>
          </p:cNvSpPr>
          <p:nvPr>
            <p:ph type="sldNum" sz="quarter" idx="12"/>
          </p:nvPr>
        </p:nvSpPr>
        <p:spPr/>
        <p:txBody>
          <a:bodyPr/>
          <a:lstStyle>
            <a:lvl1pPr>
              <a:defRPr/>
            </a:lvl1pPr>
          </a:lstStyle>
          <a:p>
            <a:pPr>
              <a:defRPr/>
            </a:pPr>
            <a:fld id="{A1352A3A-45FB-4670-AF1F-70B3BC82ABC3}" type="slidenum">
              <a:rPr lang="en-US" altLang="en-US"/>
              <a:pPr>
                <a:defRPr/>
              </a:pPr>
              <a:t>‹Nº›</a:t>
            </a:fld>
            <a:endParaRPr lang="en-US" altLang="en-US"/>
          </a:p>
        </p:txBody>
      </p:sp>
    </p:spTree>
    <p:extLst>
      <p:ext uri="{BB962C8B-B14F-4D97-AF65-F5344CB8AC3E}">
        <p14:creationId xmlns:p14="http://schemas.microsoft.com/office/powerpoint/2010/main" val="20441088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0098" y="1534824"/>
            <a:ext cx="5386294" cy="639691"/>
          </a:xfrm>
        </p:spPr>
        <p:txBody>
          <a:bodyPr anchor="b"/>
          <a:lstStyle>
            <a:lvl1pPr marL="0" indent="0">
              <a:buNone/>
              <a:defRPr sz="1636" b="1"/>
            </a:lvl1pPr>
            <a:lvl2pPr marL="311719" indent="0">
              <a:buNone/>
              <a:defRPr sz="1364" b="1"/>
            </a:lvl2pPr>
            <a:lvl3pPr marL="623438" indent="0">
              <a:buNone/>
              <a:defRPr sz="1227" b="1"/>
            </a:lvl3pPr>
            <a:lvl4pPr marL="935157" indent="0">
              <a:buNone/>
              <a:defRPr sz="1091" b="1"/>
            </a:lvl4pPr>
            <a:lvl5pPr marL="1246876" indent="0">
              <a:buNone/>
              <a:defRPr sz="1091" b="1"/>
            </a:lvl5pPr>
            <a:lvl6pPr marL="1558595" indent="0">
              <a:buNone/>
              <a:defRPr sz="1091" b="1"/>
            </a:lvl6pPr>
            <a:lvl7pPr marL="1870314" indent="0">
              <a:buNone/>
              <a:defRPr sz="1091" b="1"/>
            </a:lvl7pPr>
            <a:lvl8pPr marL="2182033" indent="0">
              <a:buNone/>
              <a:defRPr sz="1091" b="1"/>
            </a:lvl8pPr>
            <a:lvl9pPr marL="2493752" indent="0">
              <a:buNone/>
              <a:defRPr sz="1091" b="1"/>
            </a:lvl9pPr>
          </a:lstStyle>
          <a:p>
            <a:pPr lvl="0"/>
            <a:r>
              <a:rPr lang="en-US"/>
              <a:t>Click to edit Master text styles</a:t>
            </a:r>
          </a:p>
        </p:txBody>
      </p:sp>
      <p:sp>
        <p:nvSpPr>
          <p:cNvPr id="4" name="Content Placeholder 3"/>
          <p:cNvSpPr>
            <a:spLocks noGrp="1"/>
          </p:cNvSpPr>
          <p:nvPr>
            <p:ph sz="half" idx="2"/>
          </p:nvPr>
        </p:nvSpPr>
        <p:spPr>
          <a:xfrm>
            <a:off x="610098" y="2174515"/>
            <a:ext cx="5386294" cy="3951792"/>
          </a:xfrm>
        </p:spPr>
        <p:txBody>
          <a:bodyPr/>
          <a:lstStyle>
            <a:lvl1pPr>
              <a:defRPr sz="1636"/>
            </a:lvl1pPr>
            <a:lvl2pPr>
              <a:defRPr sz="1364"/>
            </a:lvl2pPr>
            <a:lvl3pPr>
              <a:defRPr sz="1227"/>
            </a:lvl3pPr>
            <a:lvl4pPr>
              <a:defRPr sz="1091"/>
            </a:lvl4pPr>
            <a:lvl5pPr>
              <a:defRPr sz="1091"/>
            </a:lvl5pPr>
            <a:lvl6pPr>
              <a:defRPr sz="1091"/>
            </a:lvl6pPr>
            <a:lvl7pPr>
              <a:defRPr sz="1091"/>
            </a:lvl7pPr>
            <a:lvl8pPr>
              <a:defRPr sz="1091"/>
            </a:lvl8pPr>
            <a:lvl9pPr>
              <a:defRPr sz="109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118" y="1534824"/>
            <a:ext cx="5388784" cy="639691"/>
          </a:xfrm>
        </p:spPr>
        <p:txBody>
          <a:bodyPr anchor="b"/>
          <a:lstStyle>
            <a:lvl1pPr marL="0" indent="0">
              <a:buNone/>
              <a:defRPr sz="1636" b="1"/>
            </a:lvl1pPr>
            <a:lvl2pPr marL="311719" indent="0">
              <a:buNone/>
              <a:defRPr sz="1364" b="1"/>
            </a:lvl2pPr>
            <a:lvl3pPr marL="623438" indent="0">
              <a:buNone/>
              <a:defRPr sz="1227" b="1"/>
            </a:lvl3pPr>
            <a:lvl4pPr marL="935157" indent="0">
              <a:buNone/>
              <a:defRPr sz="1091" b="1"/>
            </a:lvl4pPr>
            <a:lvl5pPr marL="1246876" indent="0">
              <a:buNone/>
              <a:defRPr sz="1091" b="1"/>
            </a:lvl5pPr>
            <a:lvl6pPr marL="1558595" indent="0">
              <a:buNone/>
              <a:defRPr sz="1091" b="1"/>
            </a:lvl6pPr>
            <a:lvl7pPr marL="1870314" indent="0">
              <a:buNone/>
              <a:defRPr sz="1091" b="1"/>
            </a:lvl7pPr>
            <a:lvl8pPr marL="2182033" indent="0">
              <a:buNone/>
              <a:defRPr sz="1091" b="1"/>
            </a:lvl8pPr>
            <a:lvl9pPr marL="2493752" indent="0">
              <a:buNone/>
              <a:defRPr sz="1091" b="1"/>
            </a:lvl9pPr>
          </a:lstStyle>
          <a:p>
            <a:pPr lvl="0"/>
            <a:r>
              <a:rPr lang="en-US"/>
              <a:t>Click to edit Master text styles</a:t>
            </a:r>
          </a:p>
        </p:txBody>
      </p:sp>
      <p:sp>
        <p:nvSpPr>
          <p:cNvPr id="6" name="Content Placeholder 5"/>
          <p:cNvSpPr>
            <a:spLocks noGrp="1"/>
          </p:cNvSpPr>
          <p:nvPr>
            <p:ph sz="quarter" idx="4"/>
          </p:nvPr>
        </p:nvSpPr>
        <p:spPr>
          <a:xfrm>
            <a:off x="6193118" y="2174515"/>
            <a:ext cx="5388784" cy="3951792"/>
          </a:xfrm>
        </p:spPr>
        <p:txBody>
          <a:bodyPr/>
          <a:lstStyle>
            <a:lvl1pPr>
              <a:defRPr sz="1636"/>
            </a:lvl1pPr>
            <a:lvl2pPr>
              <a:defRPr sz="1364"/>
            </a:lvl2pPr>
            <a:lvl3pPr>
              <a:defRPr sz="1227"/>
            </a:lvl3pPr>
            <a:lvl4pPr>
              <a:defRPr sz="1091"/>
            </a:lvl4pPr>
            <a:lvl5pPr>
              <a:defRPr sz="1091"/>
            </a:lvl5pPr>
            <a:lvl6pPr>
              <a:defRPr sz="1091"/>
            </a:lvl6pPr>
            <a:lvl7pPr>
              <a:defRPr sz="1091"/>
            </a:lvl7pPr>
            <a:lvl8pPr>
              <a:defRPr sz="1091"/>
            </a:lvl8pPr>
            <a:lvl9pPr>
              <a:defRPr sz="109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D071670-575D-91C1-C130-4D1F84C00FBC}"/>
              </a:ext>
            </a:extLst>
          </p:cNvPr>
          <p:cNvSpPr>
            <a:spLocks noGrp="1"/>
          </p:cNvSpPr>
          <p:nvPr>
            <p:ph type="dt" sz="half" idx="10"/>
          </p:nvPr>
        </p:nvSpPr>
        <p:spPr/>
        <p:txBody>
          <a:bodyPr/>
          <a:lstStyle>
            <a:lvl1pPr>
              <a:defRPr/>
            </a:lvl1pPr>
          </a:lstStyle>
          <a:p>
            <a:pPr>
              <a:defRPr/>
            </a:pPr>
            <a:fld id="{D96114DC-493E-45E1-B428-BD2049E5DBAA}" type="datetimeFigureOut">
              <a:rPr lang="en-US"/>
              <a:pPr>
                <a:defRPr/>
              </a:pPr>
              <a:t>10/30/2025</a:t>
            </a:fld>
            <a:endParaRPr lang="en-US" dirty="0"/>
          </a:p>
        </p:txBody>
      </p:sp>
      <p:sp>
        <p:nvSpPr>
          <p:cNvPr id="8" name="Footer Placeholder 4">
            <a:extLst>
              <a:ext uri="{FF2B5EF4-FFF2-40B4-BE49-F238E27FC236}">
                <a16:creationId xmlns:a16="http://schemas.microsoft.com/office/drawing/2014/main" id="{5C14324A-5F41-2068-5470-42A88CAC2B4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6C7644A-EE22-EA17-2FDA-424AE78DA8F0}"/>
              </a:ext>
            </a:extLst>
          </p:cNvPr>
          <p:cNvSpPr>
            <a:spLocks noGrp="1"/>
          </p:cNvSpPr>
          <p:nvPr>
            <p:ph type="sldNum" sz="quarter" idx="12"/>
          </p:nvPr>
        </p:nvSpPr>
        <p:spPr/>
        <p:txBody>
          <a:bodyPr/>
          <a:lstStyle>
            <a:lvl1pPr>
              <a:defRPr/>
            </a:lvl1pPr>
          </a:lstStyle>
          <a:p>
            <a:pPr>
              <a:defRPr/>
            </a:pPr>
            <a:fld id="{7B65AFAC-E99C-4714-997E-56597EFAE562}" type="slidenum">
              <a:rPr lang="en-US" altLang="en-US"/>
              <a:pPr>
                <a:defRPr/>
              </a:pPr>
              <a:t>‹Nº›</a:t>
            </a:fld>
            <a:endParaRPr lang="en-US" altLang="en-US"/>
          </a:p>
        </p:txBody>
      </p:sp>
    </p:spTree>
    <p:extLst>
      <p:ext uri="{BB962C8B-B14F-4D97-AF65-F5344CB8AC3E}">
        <p14:creationId xmlns:p14="http://schemas.microsoft.com/office/powerpoint/2010/main" val="33261637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02A6C26-78E1-75DC-8770-401668151505}"/>
              </a:ext>
            </a:extLst>
          </p:cNvPr>
          <p:cNvSpPr>
            <a:spLocks noGrp="1"/>
          </p:cNvSpPr>
          <p:nvPr>
            <p:ph type="dt" sz="half" idx="10"/>
          </p:nvPr>
        </p:nvSpPr>
        <p:spPr/>
        <p:txBody>
          <a:bodyPr/>
          <a:lstStyle>
            <a:lvl1pPr>
              <a:defRPr/>
            </a:lvl1pPr>
          </a:lstStyle>
          <a:p>
            <a:pPr>
              <a:defRPr/>
            </a:pPr>
            <a:fld id="{FA5AAB75-FC6F-4DB4-BA41-0816C104B4BB}" type="datetimeFigureOut">
              <a:rPr lang="en-US"/>
              <a:pPr>
                <a:defRPr/>
              </a:pPr>
              <a:t>10/30/2025</a:t>
            </a:fld>
            <a:endParaRPr lang="en-US" dirty="0"/>
          </a:p>
        </p:txBody>
      </p:sp>
      <p:sp>
        <p:nvSpPr>
          <p:cNvPr id="4" name="Footer Placeholder 4">
            <a:extLst>
              <a:ext uri="{FF2B5EF4-FFF2-40B4-BE49-F238E27FC236}">
                <a16:creationId xmlns:a16="http://schemas.microsoft.com/office/drawing/2014/main" id="{4C77250E-54C9-7B86-1EEC-FF5C405A54A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14DEEF6-2A50-534B-A4D1-9C1DC7BFECC6}"/>
              </a:ext>
            </a:extLst>
          </p:cNvPr>
          <p:cNvSpPr>
            <a:spLocks noGrp="1"/>
          </p:cNvSpPr>
          <p:nvPr>
            <p:ph type="sldNum" sz="quarter" idx="12"/>
          </p:nvPr>
        </p:nvSpPr>
        <p:spPr/>
        <p:txBody>
          <a:bodyPr/>
          <a:lstStyle>
            <a:lvl1pPr>
              <a:defRPr/>
            </a:lvl1pPr>
          </a:lstStyle>
          <a:p>
            <a:pPr>
              <a:defRPr/>
            </a:pPr>
            <a:fld id="{21690CA5-63E2-4B9C-BAAC-5692016619F1}" type="slidenum">
              <a:rPr lang="en-US" altLang="en-US"/>
              <a:pPr>
                <a:defRPr/>
              </a:pPr>
              <a:t>‹Nº›</a:t>
            </a:fld>
            <a:endParaRPr lang="en-US" altLang="en-US"/>
          </a:p>
        </p:txBody>
      </p:sp>
    </p:spTree>
    <p:extLst>
      <p:ext uri="{BB962C8B-B14F-4D97-AF65-F5344CB8AC3E}">
        <p14:creationId xmlns:p14="http://schemas.microsoft.com/office/powerpoint/2010/main" val="22465010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6878DE4-15BA-470F-BD18-7F80815CF7C8}"/>
              </a:ext>
            </a:extLst>
          </p:cNvPr>
          <p:cNvSpPr>
            <a:spLocks noGrp="1"/>
          </p:cNvSpPr>
          <p:nvPr>
            <p:ph type="dt" sz="half" idx="10"/>
          </p:nvPr>
        </p:nvSpPr>
        <p:spPr/>
        <p:txBody>
          <a:bodyPr/>
          <a:lstStyle>
            <a:lvl1pPr>
              <a:defRPr/>
            </a:lvl1pPr>
          </a:lstStyle>
          <a:p>
            <a:pPr>
              <a:defRPr/>
            </a:pPr>
            <a:fld id="{AC428676-C8D6-475B-ABE9-2F689756FA85}" type="datetimeFigureOut">
              <a:rPr lang="en-US"/>
              <a:pPr>
                <a:defRPr/>
              </a:pPr>
              <a:t>10/30/2025</a:t>
            </a:fld>
            <a:endParaRPr lang="en-US" dirty="0"/>
          </a:p>
        </p:txBody>
      </p:sp>
      <p:sp>
        <p:nvSpPr>
          <p:cNvPr id="3" name="Footer Placeholder 4">
            <a:extLst>
              <a:ext uri="{FF2B5EF4-FFF2-40B4-BE49-F238E27FC236}">
                <a16:creationId xmlns:a16="http://schemas.microsoft.com/office/drawing/2014/main" id="{377D7B89-C345-43B1-88C9-1B606A856E9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51BA893-A049-85A9-F513-54799AEE2984}"/>
              </a:ext>
            </a:extLst>
          </p:cNvPr>
          <p:cNvSpPr>
            <a:spLocks noGrp="1"/>
          </p:cNvSpPr>
          <p:nvPr>
            <p:ph type="sldNum" sz="quarter" idx="12"/>
          </p:nvPr>
        </p:nvSpPr>
        <p:spPr/>
        <p:txBody>
          <a:bodyPr/>
          <a:lstStyle>
            <a:lvl1pPr>
              <a:defRPr/>
            </a:lvl1pPr>
          </a:lstStyle>
          <a:p>
            <a:pPr>
              <a:defRPr/>
            </a:pPr>
            <a:fld id="{24180248-4B64-4942-A1E6-7F5913507968}" type="slidenum">
              <a:rPr lang="en-US" altLang="en-US"/>
              <a:pPr>
                <a:defRPr/>
              </a:pPr>
              <a:t>‹Nº›</a:t>
            </a:fld>
            <a:endParaRPr lang="en-US" altLang="en-US"/>
          </a:p>
        </p:txBody>
      </p:sp>
    </p:spTree>
    <p:extLst>
      <p:ext uri="{BB962C8B-B14F-4D97-AF65-F5344CB8AC3E}">
        <p14:creationId xmlns:p14="http://schemas.microsoft.com/office/powerpoint/2010/main" val="3787251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B717A-8D10-13DF-ED9A-060C7C5DC0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BBF92E-58D7-76A8-B7FD-35005D3B5E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2F5D7D-9E2A-FC2E-FD1C-67FC535CD292}"/>
              </a:ext>
            </a:extLst>
          </p:cNvPr>
          <p:cNvSpPr>
            <a:spLocks noGrp="1"/>
          </p:cNvSpPr>
          <p:nvPr>
            <p:ph type="dt" sz="half" idx="10"/>
          </p:nvPr>
        </p:nvSpPr>
        <p:spPr/>
        <p:txBody>
          <a:bodyPr/>
          <a:lstStyle/>
          <a:p>
            <a:fld id="{4E7AAEC2-88D7-404B-8D07-62D6D9D62E6B}" type="datetimeFigureOut">
              <a:rPr lang="en-US" smtClean="0"/>
              <a:t>10/30/2025</a:t>
            </a:fld>
            <a:endParaRPr lang="en-US"/>
          </a:p>
        </p:txBody>
      </p:sp>
      <p:sp>
        <p:nvSpPr>
          <p:cNvPr id="5" name="Footer Placeholder 4">
            <a:extLst>
              <a:ext uri="{FF2B5EF4-FFF2-40B4-BE49-F238E27FC236}">
                <a16:creationId xmlns:a16="http://schemas.microsoft.com/office/drawing/2014/main" id="{34410FC2-0750-25EB-248E-5D6EE5EAE9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55CF6F-637B-3B38-E51E-005229EBFE30}"/>
              </a:ext>
            </a:extLst>
          </p:cNvPr>
          <p:cNvSpPr>
            <a:spLocks noGrp="1"/>
          </p:cNvSpPr>
          <p:nvPr>
            <p:ph type="sldNum" sz="quarter" idx="12"/>
          </p:nvPr>
        </p:nvSpPr>
        <p:spPr/>
        <p:txBody>
          <a:bodyPr/>
          <a:lstStyle/>
          <a:p>
            <a:fld id="{B6BCE500-FABA-43EE-BBEC-72A9FC8C63C6}" type="slidenum">
              <a:rPr lang="en-US" smtClean="0"/>
              <a:t>‹Nº›</a:t>
            </a:fld>
            <a:endParaRPr lang="en-US"/>
          </a:p>
        </p:txBody>
      </p:sp>
    </p:spTree>
    <p:extLst>
      <p:ext uri="{BB962C8B-B14F-4D97-AF65-F5344CB8AC3E}">
        <p14:creationId xmlns:p14="http://schemas.microsoft.com/office/powerpoint/2010/main" val="1091993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098" y="272762"/>
            <a:ext cx="4010461" cy="1162483"/>
          </a:xfrm>
        </p:spPr>
        <p:txBody>
          <a:bodyPr anchor="b"/>
          <a:lstStyle>
            <a:lvl1pPr algn="l">
              <a:defRPr sz="1364" b="1"/>
            </a:lvl1pPr>
          </a:lstStyle>
          <a:p>
            <a:r>
              <a:rPr lang="en-US"/>
              <a:t>Click to edit Master title style</a:t>
            </a:r>
          </a:p>
        </p:txBody>
      </p:sp>
      <p:sp>
        <p:nvSpPr>
          <p:cNvPr id="3" name="Content Placeholder 2"/>
          <p:cNvSpPr>
            <a:spLocks noGrp="1"/>
          </p:cNvSpPr>
          <p:nvPr>
            <p:ph idx="1"/>
          </p:nvPr>
        </p:nvSpPr>
        <p:spPr>
          <a:xfrm>
            <a:off x="4766236" y="272762"/>
            <a:ext cx="6815667" cy="5853545"/>
          </a:xfrm>
        </p:spPr>
        <p:txBody>
          <a:bodyPr/>
          <a:lstStyle>
            <a:lvl1pPr>
              <a:defRPr sz="2182"/>
            </a:lvl1pPr>
            <a:lvl2pPr>
              <a:defRPr sz="1909"/>
            </a:lvl2pPr>
            <a:lvl3pPr>
              <a:defRPr sz="1636"/>
            </a:lvl3pPr>
            <a:lvl4pPr>
              <a:defRPr sz="1364"/>
            </a:lvl4pPr>
            <a:lvl5pPr>
              <a:defRPr sz="1364"/>
            </a:lvl5pPr>
            <a:lvl6pPr>
              <a:defRPr sz="1364"/>
            </a:lvl6pPr>
            <a:lvl7pPr>
              <a:defRPr sz="1364"/>
            </a:lvl7pPr>
            <a:lvl8pPr>
              <a:defRPr sz="1364"/>
            </a:lvl8pPr>
            <a:lvl9pPr>
              <a:defRPr sz="13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0098" y="1435244"/>
            <a:ext cx="4010461" cy="4691063"/>
          </a:xfrm>
        </p:spPr>
        <p:txBody>
          <a:bodyPr/>
          <a:lstStyle>
            <a:lvl1pPr marL="0" indent="0">
              <a:buNone/>
              <a:defRPr sz="955"/>
            </a:lvl1pPr>
            <a:lvl2pPr marL="311719" indent="0">
              <a:buNone/>
              <a:defRPr sz="818"/>
            </a:lvl2pPr>
            <a:lvl3pPr marL="623438" indent="0">
              <a:buNone/>
              <a:defRPr sz="682"/>
            </a:lvl3pPr>
            <a:lvl4pPr marL="935157" indent="0">
              <a:buNone/>
              <a:defRPr sz="614"/>
            </a:lvl4pPr>
            <a:lvl5pPr marL="1246876" indent="0">
              <a:buNone/>
              <a:defRPr sz="614"/>
            </a:lvl5pPr>
            <a:lvl6pPr marL="1558595" indent="0">
              <a:buNone/>
              <a:defRPr sz="614"/>
            </a:lvl6pPr>
            <a:lvl7pPr marL="1870314" indent="0">
              <a:buNone/>
              <a:defRPr sz="614"/>
            </a:lvl7pPr>
            <a:lvl8pPr marL="2182033" indent="0">
              <a:buNone/>
              <a:defRPr sz="614"/>
            </a:lvl8pPr>
            <a:lvl9pPr marL="2493752" indent="0">
              <a:buNone/>
              <a:defRPr sz="614"/>
            </a:lvl9pPr>
          </a:lstStyle>
          <a:p>
            <a:pPr lvl="0"/>
            <a:r>
              <a:rPr lang="en-US"/>
              <a:t>Click to edit Master text styles</a:t>
            </a:r>
          </a:p>
        </p:txBody>
      </p:sp>
      <p:sp>
        <p:nvSpPr>
          <p:cNvPr id="5" name="Date Placeholder 3">
            <a:extLst>
              <a:ext uri="{FF2B5EF4-FFF2-40B4-BE49-F238E27FC236}">
                <a16:creationId xmlns:a16="http://schemas.microsoft.com/office/drawing/2014/main" id="{31513E1C-1548-3E2D-C995-7B42C2C628D5}"/>
              </a:ext>
            </a:extLst>
          </p:cNvPr>
          <p:cNvSpPr>
            <a:spLocks noGrp="1"/>
          </p:cNvSpPr>
          <p:nvPr>
            <p:ph type="dt" sz="half" idx="10"/>
          </p:nvPr>
        </p:nvSpPr>
        <p:spPr/>
        <p:txBody>
          <a:bodyPr/>
          <a:lstStyle>
            <a:lvl1pPr>
              <a:defRPr/>
            </a:lvl1pPr>
          </a:lstStyle>
          <a:p>
            <a:pPr>
              <a:defRPr/>
            </a:pPr>
            <a:fld id="{F2EB918C-FFD8-4B18-91BB-D010595D8158}" type="datetimeFigureOut">
              <a:rPr lang="en-US"/>
              <a:pPr>
                <a:defRPr/>
              </a:pPr>
              <a:t>10/30/2025</a:t>
            </a:fld>
            <a:endParaRPr lang="en-US" dirty="0"/>
          </a:p>
        </p:txBody>
      </p:sp>
      <p:sp>
        <p:nvSpPr>
          <p:cNvPr id="6" name="Footer Placeholder 4">
            <a:extLst>
              <a:ext uri="{FF2B5EF4-FFF2-40B4-BE49-F238E27FC236}">
                <a16:creationId xmlns:a16="http://schemas.microsoft.com/office/drawing/2014/main" id="{368103E5-B1AB-739D-AF1A-FCAD67BFD73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09B1515-8D5D-A881-E6FC-6604C551F139}"/>
              </a:ext>
            </a:extLst>
          </p:cNvPr>
          <p:cNvSpPr>
            <a:spLocks noGrp="1"/>
          </p:cNvSpPr>
          <p:nvPr>
            <p:ph type="sldNum" sz="quarter" idx="12"/>
          </p:nvPr>
        </p:nvSpPr>
        <p:spPr/>
        <p:txBody>
          <a:bodyPr/>
          <a:lstStyle>
            <a:lvl1pPr>
              <a:defRPr/>
            </a:lvl1pPr>
          </a:lstStyle>
          <a:p>
            <a:pPr>
              <a:defRPr/>
            </a:pPr>
            <a:fld id="{7BD57E7E-55E5-4073-BDF9-2A2C233EC390}" type="slidenum">
              <a:rPr lang="en-US" altLang="en-US"/>
              <a:pPr>
                <a:defRPr/>
              </a:pPr>
              <a:t>‹Nº›</a:t>
            </a:fld>
            <a:endParaRPr lang="en-US" altLang="en-US"/>
          </a:p>
        </p:txBody>
      </p:sp>
    </p:spTree>
    <p:extLst>
      <p:ext uri="{BB962C8B-B14F-4D97-AF65-F5344CB8AC3E}">
        <p14:creationId xmlns:p14="http://schemas.microsoft.com/office/powerpoint/2010/main" val="1593341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344" y="4800384"/>
            <a:ext cx="7316196" cy="567170"/>
          </a:xfrm>
        </p:spPr>
        <p:txBody>
          <a:bodyPr anchor="b"/>
          <a:lstStyle>
            <a:lvl1pPr algn="l">
              <a:defRPr sz="1364" b="1"/>
            </a:lvl1pPr>
          </a:lstStyle>
          <a:p>
            <a:r>
              <a:rPr lang="en-US"/>
              <a:t>Click to edit Master title style</a:t>
            </a:r>
          </a:p>
        </p:txBody>
      </p:sp>
      <p:sp>
        <p:nvSpPr>
          <p:cNvPr id="3" name="Picture Placeholder 2"/>
          <p:cNvSpPr>
            <a:spLocks noGrp="1"/>
          </p:cNvSpPr>
          <p:nvPr>
            <p:ph type="pic" idx="1"/>
          </p:nvPr>
        </p:nvSpPr>
        <p:spPr>
          <a:xfrm>
            <a:off x="2389344" y="612631"/>
            <a:ext cx="7316196" cy="4115233"/>
          </a:xfrm>
        </p:spPr>
        <p:txBody>
          <a:bodyPr rtlCol="0">
            <a:normAutofit/>
          </a:bodyPr>
          <a:lstStyle>
            <a:lvl1pPr marL="0" indent="0">
              <a:buNone/>
              <a:defRPr sz="2182"/>
            </a:lvl1pPr>
            <a:lvl2pPr marL="311719" indent="0">
              <a:buNone/>
              <a:defRPr sz="1909"/>
            </a:lvl2pPr>
            <a:lvl3pPr marL="623438" indent="0">
              <a:buNone/>
              <a:defRPr sz="1636"/>
            </a:lvl3pPr>
            <a:lvl4pPr marL="935157" indent="0">
              <a:buNone/>
              <a:defRPr sz="1364"/>
            </a:lvl4pPr>
            <a:lvl5pPr marL="1246876" indent="0">
              <a:buNone/>
              <a:defRPr sz="1364"/>
            </a:lvl5pPr>
            <a:lvl6pPr marL="1558595" indent="0">
              <a:buNone/>
              <a:defRPr sz="1364"/>
            </a:lvl6pPr>
            <a:lvl7pPr marL="1870314" indent="0">
              <a:buNone/>
              <a:defRPr sz="1364"/>
            </a:lvl7pPr>
            <a:lvl8pPr marL="2182033" indent="0">
              <a:buNone/>
              <a:defRPr sz="1364"/>
            </a:lvl8pPr>
            <a:lvl9pPr marL="2493752" indent="0">
              <a:buNone/>
              <a:defRPr sz="1364"/>
            </a:lvl9pPr>
          </a:lstStyle>
          <a:p>
            <a:pPr lvl="0"/>
            <a:endParaRPr lang="en-US" noProof="0" dirty="0"/>
          </a:p>
        </p:txBody>
      </p:sp>
      <p:sp>
        <p:nvSpPr>
          <p:cNvPr id="4" name="Text Placeholder 3"/>
          <p:cNvSpPr>
            <a:spLocks noGrp="1"/>
          </p:cNvSpPr>
          <p:nvPr>
            <p:ph type="body" sz="half" idx="2"/>
          </p:nvPr>
        </p:nvSpPr>
        <p:spPr>
          <a:xfrm>
            <a:off x="2389344" y="5367554"/>
            <a:ext cx="7316196" cy="804213"/>
          </a:xfrm>
        </p:spPr>
        <p:txBody>
          <a:bodyPr/>
          <a:lstStyle>
            <a:lvl1pPr marL="0" indent="0">
              <a:buNone/>
              <a:defRPr sz="955"/>
            </a:lvl1pPr>
            <a:lvl2pPr marL="311719" indent="0">
              <a:buNone/>
              <a:defRPr sz="818"/>
            </a:lvl2pPr>
            <a:lvl3pPr marL="623438" indent="0">
              <a:buNone/>
              <a:defRPr sz="682"/>
            </a:lvl3pPr>
            <a:lvl4pPr marL="935157" indent="0">
              <a:buNone/>
              <a:defRPr sz="614"/>
            </a:lvl4pPr>
            <a:lvl5pPr marL="1246876" indent="0">
              <a:buNone/>
              <a:defRPr sz="614"/>
            </a:lvl5pPr>
            <a:lvl6pPr marL="1558595" indent="0">
              <a:buNone/>
              <a:defRPr sz="614"/>
            </a:lvl6pPr>
            <a:lvl7pPr marL="1870314" indent="0">
              <a:buNone/>
              <a:defRPr sz="614"/>
            </a:lvl7pPr>
            <a:lvl8pPr marL="2182033" indent="0">
              <a:buNone/>
              <a:defRPr sz="614"/>
            </a:lvl8pPr>
            <a:lvl9pPr marL="2493752" indent="0">
              <a:buNone/>
              <a:defRPr sz="614"/>
            </a:lvl9pPr>
          </a:lstStyle>
          <a:p>
            <a:pPr lvl="0"/>
            <a:r>
              <a:rPr lang="en-US"/>
              <a:t>Click to edit Master text styles</a:t>
            </a:r>
          </a:p>
        </p:txBody>
      </p:sp>
      <p:sp>
        <p:nvSpPr>
          <p:cNvPr id="5" name="Date Placeholder 3">
            <a:extLst>
              <a:ext uri="{FF2B5EF4-FFF2-40B4-BE49-F238E27FC236}">
                <a16:creationId xmlns:a16="http://schemas.microsoft.com/office/drawing/2014/main" id="{DF4F4D68-3055-A814-5658-8C546EDA7C61}"/>
              </a:ext>
            </a:extLst>
          </p:cNvPr>
          <p:cNvSpPr>
            <a:spLocks noGrp="1"/>
          </p:cNvSpPr>
          <p:nvPr>
            <p:ph type="dt" sz="half" idx="10"/>
          </p:nvPr>
        </p:nvSpPr>
        <p:spPr/>
        <p:txBody>
          <a:bodyPr/>
          <a:lstStyle>
            <a:lvl1pPr>
              <a:defRPr/>
            </a:lvl1pPr>
          </a:lstStyle>
          <a:p>
            <a:pPr>
              <a:defRPr/>
            </a:pPr>
            <a:fld id="{B41AA03F-864E-43EF-B0EC-FB7B1B958452}" type="datetimeFigureOut">
              <a:rPr lang="en-US"/>
              <a:pPr>
                <a:defRPr/>
              </a:pPr>
              <a:t>10/30/2025</a:t>
            </a:fld>
            <a:endParaRPr lang="en-US" dirty="0"/>
          </a:p>
        </p:txBody>
      </p:sp>
      <p:sp>
        <p:nvSpPr>
          <p:cNvPr id="6" name="Footer Placeholder 4">
            <a:extLst>
              <a:ext uri="{FF2B5EF4-FFF2-40B4-BE49-F238E27FC236}">
                <a16:creationId xmlns:a16="http://schemas.microsoft.com/office/drawing/2014/main" id="{F2882C8D-18AF-C6E1-7140-2D651507DAF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320374A-3F64-8E4F-6F6C-FFDF3CC3E86F}"/>
              </a:ext>
            </a:extLst>
          </p:cNvPr>
          <p:cNvSpPr>
            <a:spLocks noGrp="1"/>
          </p:cNvSpPr>
          <p:nvPr>
            <p:ph type="sldNum" sz="quarter" idx="12"/>
          </p:nvPr>
        </p:nvSpPr>
        <p:spPr/>
        <p:txBody>
          <a:bodyPr/>
          <a:lstStyle>
            <a:lvl1pPr>
              <a:defRPr/>
            </a:lvl1pPr>
          </a:lstStyle>
          <a:p>
            <a:pPr>
              <a:defRPr/>
            </a:pPr>
            <a:fld id="{3CE6881B-D6E8-46A1-9B55-E19CB5175B20}" type="slidenum">
              <a:rPr lang="en-US" altLang="en-US"/>
              <a:pPr>
                <a:defRPr/>
              </a:pPr>
              <a:t>‹Nº›</a:t>
            </a:fld>
            <a:endParaRPr lang="en-US" altLang="en-US"/>
          </a:p>
        </p:txBody>
      </p:sp>
    </p:spTree>
    <p:extLst>
      <p:ext uri="{BB962C8B-B14F-4D97-AF65-F5344CB8AC3E}">
        <p14:creationId xmlns:p14="http://schemas.microsoft.com/office/powerpoint/2010/main" val="42509962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F5062E-4B75-D57D-44BF-E801F57359C7}"/>
              </a:ext>
            </a:extLst>
          </p:cNvPr>
          <p:cNvSpPr>
            <a:spLocks noGrp="1"/>
          </p:cNvSpPr>
          <p:nvPr>
            <p:ph type="dt" sz="half" idx="10"/>
          </p:nvPr>
        </p:nvSpPr>
        <p:spPr/>
        <p:txBody>
          <a:bodyPr/>
          <a:lstStyle>
            <a:lvl1pPr>
              <a:defRPr/>
            </a:lvl1pPr>
          </a:lstStyle>
          <a:p>
            <a:pPr>
              <a:defRPr/>
            </a:pPr>
            <a:fld id="{D7AB32EE-08E2-46E3-B327-DB7985B38939}" type="datetimeFigureOut">
              <a:rPr lang="en-US"/>
              <a:pPr>
                <a:defRPr/>
              </a:pPr>
              <a:t>10/30/2025</a:t>
            </a:fld>
            <a:endParaRPr lang="en-US" dirty="0"/>
          </a:p>
        </p:txBody>
      </p:sp>
      <p:sp>
        <p:nvSpPr>
          <p:cNvPr id="5" name="Footer Placeholder 4">
            <a:extLst>
              <a:ext uri="{FF2B5EF4-FFF2-40B4-BE49-F238E27FC236}">
                <a16:creationId xmlns:a16="http://schemas.microsoft.com/office/drawing/2014/main" id="{0DEAA8AA-8A12-9DF4-7569-325353D1CDC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05A7A04-68DD-9BEC-3946-611452D04ED4}"/>
              </a:ext>
            </a:extLst>
          </p:cNvPr>
          <p:cNvSpPr>
            <a:spLocks noGrp="1"/>
          </p:cNvSpPr>
          <p:nvPr>
            <p:ph type="sldNum" sz="quarter" idx="12"/>
          </p:nvPr>
        </p:nvSpPr>
        <p:spPr/>
        <p:txBody>
          <a:bodyPr/>
          <a:lstStyle>
            <a:lvl1pPr>
              <a:defRPr/>
            </a:lvl1pPr>
          </a:lstStyle>
          <a:p>
            <a:pPr>
              <a:defRPr/>
            </a:pPr>
            <a:fld id="{0699AD96-172A-4BB3-B2A1-16CAF6033D93}" type="slidenum">
              <a:rPr lang="en-US" altLang="en-US"/>
              <a:pPr>
                <a:defRPr/>
              </a:pPr>
              <a:t>‹Nº›</a:t>
            </a:fld>
            <a:endParaRPr lang="en-US" altLang="en-US"/>
          </a:p>
        </p:txBody>
      </p:sp>
    </p:spTree>
    <p:extLst>
      <p:ext uri="{BB962C8B-B14F-4D97-AF65-F5344CB8AC3E}">
        <p14:creationId xmlns:p14="http://schemas.microsoft.com/office/powerpoint/2010/main" val="4442811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951" y="274926"/>
            <a:ext cx="2742951" cy="585138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0098" y="274926"/>
            <a:ext cx="8109324" cy="585138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FE2CA4-D0C5-7B2F-E278-D1BA4FDA0612}"/>
              </a:ext>
            </a:extLst>
          </p:cNvPr>
          <p:cNvSpPr>
            <a:spLocks noGrp="1"/>
          </p:cNvSpPr>
          <p:nvPr>
            <p:ph type="dt" sz="half" idx="10"/>
          </p:nvPr>
        </p:nvSpPr>
        <p:spPr/>
        <p:txBody>
          <a:bodyPr/>
          <a:lstStyle>
            <a:lvl1pPr>
              <a:defRPr/>
            </a:lvl1pPr>
          </a:lstStyle>
          <a:p>
            <a:pPr>
              <a:defRPr/>
            </a:pPr>
            <a:fld id="{7A606677-B311-4324-AD21-8874C7A7FF4B}" type="datetimeFigureOut">
              <a:rPr lang="en-US"/>
              <a:pPr>
                <a:defRPr/>
              </a:pPr>
              <a:t>10/30/2025</a:t>
            </a:fld>
            <a:endParaRPr lang="en-US" dirty="0"/>
          </a:p>
        </p:txBody>
      </p:sp>
      <p:sp>
        <p:nvSpPr>
          <p:cNvPr id="5" name="Footer Placeholder 4">
            <a:extLst>
              <a:ext uri="{FF2B5EF4-FFF2-40B4-BE49-F238E27FC236}">
                <a16:creationId xmlns:a16="http://schemas.microsoft.com/office/drawing/2014/main" id="{7B0E232B-7233-5319-C5A4-6AD6CF35215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1D1EA99-1165-233B-DA32-3AF219E3B71E}"/>
              </a:ext>
            </a:extLst>
          </p:cNvPr>
          <p:cNvSpPr>
            <a:spLocks noGrp="1"/>
          </p:cNvSpPr>
          <p:nvPr>
            <p:ph type="sldNum" sz="quarter" idx="12"/>
          </p:nvPr>
        </p:nvSpPr>
        <p:spPr/>
        <p:txBody>
          <a:bodyPr/>
          <a:lstStyle>
            <a:lvl1pPr>
              <a:defRPr/>
            </a:lvl1pPr>
          </a:lstStyle>
          <a:p>
            <a:pPr>
              <a:defRPr/>
            </a:pPr>
            <a:fld id="{4B8DB4E2-2001-4B04-B5EC-43ADB41A7FDA}" type="slidenum">
              <a:rPr lang="en-US" altLang="en-US"/>
              <a:pPr>
                <a:defRPr/>
              </a:pPr>
              <a:t>‹Nº›</a:t>
            </a:fld>
            <a:endParaRPr lang="en-US" altLang="en-US"/>
          </a:p>
        </p:txBody>
      </p:sp>
    </p:spTree>
    <p:extLst>
      <p:ext uri="{BB962C8B-B14F-4D97-AF65-F5344CB8AC3E}">
        <p14:creationId xmlns:p14="http://schemas.microsoft.com/office/powerpoint/2010/main" val="33741390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6D1E938-2B5A-5E91-5D63-7F93A9334C6D}"/>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53EED4D-1963-F52E-F296-44406ED97770}"/>
              </a:ext>
            </a:extLst>
          </p:cNvPr>
          <p:cNvSpPr>
            <a:spLocks noGrp="1" noChangeArrowheads="1"/>
          </p:cNvSpPr>
          <p:nvPr>
            <p:ph type="ftr" sz="quarter" idx="11"/>
          </p:nvPr>
        </p:nvSpPr>
        <p:spPr/>
        <p:txBody>
          <a:bodyPr/>
          <a:lstStyle>
            <a:lvl1pPr>
              <a:defRPr/>
            </a:lvl1pPr>
          </a:lstStyle>
          <a:p>
            <a:pPr>
              <a:defRPr/>
            </a:pPr>
            <a:endParaRPr lang="en-US"/>
          </a:p>
        </p:txBody>
      </p:sp>
      <p:sp>
        <p:nvSpPr>
          <p:cNvPr id="5" name="Slide Number Placeholder 6">
            <a:extLst>
              <a:ext uri="{FF2B5EF4-FFF2-40B4-BE49-F238E27FC236}">
                <a16:creationId xmlns:a16="http://schemas.microsoft.com/office/drawing/2014/main" id="{0B3FD3BA-C3D1-DC13-5667-7CAC80BB7519}"/>
              </a:ext>
            </a:extLst>
          </p:cNvPr>
          <p:cNvSpPr>
            <a:spLocks noGrp="1" noChangeArrowheads="1"/>
          </p:cNvSpPr>
          <p:nvPr>
            <p:ph type="sldNum" sz="quarter" idx="12"/>
          </p:nvPr>
        </p:nvSpPr>
        <p:spPr/>
        <p:txBody>
          <a:bodyPr/>
          <a:lstStyle>
            <a:lvl1pPr>
              <a:defRPr/>
            </a:lvl1pPr>
          </a:lstStyle>
          <a:p>
            <a:pPr>
              <a:defRPr/>
            </a:pPr>
            <a:fld id="{C9D13E2D-7CED-4045-8592-905666A29052}" type="slidenum">
              <a:rPr lang="en-US" altLang="en-US"/>
              <a:pPr>
                <a:defRPr/>
              </a:pPr>
              <a:t>‹Nº›</a:t>
            </a:fld>
            <a:endParaRPr lang="en-US" altLang="en-US"/>
          </a:p>
        </p:txBody>
      </p:sp>
    </p:spTree>
    <p:extLst>
      <p:ext uri="{BB962C8B-B14F-4D97-AF65-F5344CB8AC3E}">
        <p14:creationId xmlns:p14="http://schemas.microsoft.com/office/powerpoint/2010/main" val="652680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BEBC5-6802-6FCD-8603-54F1FF5C74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553016C-CB93-5662-E3FC-66932246CA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69F0E9-B406-2D19-4200-283E074FD795}"/>
              </a:ext>
            </a:extLst>
          </p:cNvPr>
          <p:cNvSpPr>
            <a:spLocks noGrp="1"/>
          </p:cNvSpPr>
          <p:nvPr>
            <p:ph type="dt" sz="half" idx="10"/>
          </p:nvPr>
        </p:nvSpPr>
        <p:spPr/>
        <p:txBody>
          <a:bodyPr/>
          <a:lstStyle/>
          <a:p>
            <a:fld id="{4E7AAEC2-88D7-404B-8D07-62D6D9D62E6B}" type="datetimeFigureOut">
              <a:rPr lang="en-US" smtClean="0"/>
              <a:t>10/30/2025</a:t>
            </a:fld>
            <a:endParaRPr lang="en-US"/>
          </a:p>
        </p:txBody>
      </p:sp>
      <p:sp>
        <p:nvSpPr>
          <p:cNvPr id="5" name="Footer Placeholder 4">
            <a:extLst>
              <a:ext uri="{FF2B5EF4-FFF2-40B4-BE49-F238E27FC236}">
                <a16:creationId xmlns:a16="http://schemas.microsoft.com/office/drawing/2014/main" id="{CD25E83C-3683-B239-A1B3-E7BEE7DDE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39F618-9F02-1910-A5E6-26ECE4988762}"/>
              </a:ext>
            </a:extLst>
          </p:cNvPr>
          <p:cNvSpPr>
            <a:spLocks noGrp="1"/>
          </p:cNvSpPr>
          <p:nvPr>
            <p:ph type="sldNum" sz="quarter" idx="12"/>
          </p:nvPr>
        </p:nvSpPr>
        <p:spPr/>
        <p:txBody>
          <a:bodyPr/>
          <a:lstStyle/>
          <a:p>
            <a:fld id="{B6BCE500-FABA-43EE-BBEC-72A9FC8C63C6}" type="slidenum">
              <a:rPr lang="en-US" smtClean="0"/>
              <a:t>‹Nº›</a:t>
            </a:fld>
            <a:endParaRPr lang="en-US"/>
          </a:p>
        </p:txBody>
      </p:sp>
    </p:spTree>
    <p:extLst>
      <p:ext uri="{BB962C8B-B14F-4D97-AF65-F5344CB8AC3E}">
        <p14:creationId xmlns:p14="http://schemas.microsoft.com/office/powerpoint/2010/main" val="3178102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0892F-9AE7-01D2-895C-A79AC6C4AB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B4E1EB-A769-A08A-9D66-18C8AF2439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C76B23-334A-57F2-97EC-E5A6498A99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7F1C6E-B4AE-E900-134C-99747B74D247}"/>
              </a:ext>
            </a:extLst>
          </p:cNvPr>
          <p:cNvSpPr>
            <a:spLocks noGrp="1"/>
          </p:cNvSpPr>
          <p:nvPr>
            <p:ph type="dt" sz="half" idx="10"/>
          </p:nvPr>
        </p:nvSpPr>
        <p:spPr/>
        <p:txBody>
          <a:bodyPr/>
          <a:lstStyle/>
          <a:p>
            <a:fld id="{4E7AAEC2-88D7-404B-8D07-62D6D9D62E6B}" type="datetimeFigureOut">
              <a:rPr lang="en-US" smtClean="0"/>
              <a:t>10/30/2025</a:t>
            </a:fld>
            <a:endParaRPr lang="en-US"/>
          </a:p>
        </p:txBody>
      </p:sp>
      <p:sp>
        <p:nvSpPr>
          <p:cNvPr id="6" name="Footer Placeholder 5">
            <a:extLst>
              <a:ext uri="{FF2B5EF4-FFF2-40B4-BE49-F238E27FC236}">
                <a16:creationId xmlns:a16="http://schemas.microsoft.com/office/drawing/2014/main" id="{F52734BD-D883-A731-7F67-95E216EC42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30A4F5-7542-2B40-DCE6-A5761CA1DA11}"/>
              </a:ext>
            </a:extLst>
          </p:cNvPr>
          <p:cNvSpPr>
            <a:spLocks noGrp="1"/>
          </p:cNvSpPr>
          <p:nvPr>
            <p:ph type="sldNum" sz="quarter" idx="12"/>
          </p:nvPr>
        </p:nvSpPr>
        <p:spPr/>
        <p:txBody>
          <a:bodyPr/>
          <a:lstStyle/>
          <a:p>
            <a:fld id="{B6BCE500-FABA-43EE-BBEC-72A9FC8C63C6}" type="slidenum">
              <a:rPr lang="en-US" smtClean="0"/>
              <a:t>‹Nº›</a:t>
            </a:fld>
            <a:endParaRPr lang="en-US"/>
          </a:p>
        </p:txBody>
      </p:sp>
    </p:spTree>
    <p:extLst>
      <p:ext uri="{BB962C8B-B14F-4D97-AF65-F5344CB8AC3E}">
        <p14:creationId xmlns:p14="http://schemas.microsoft.com/office/powerpoint/2010/main" val="3770390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FFF08-3BEC-2E51-C09D-4346014D19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E64BE3-9E06-D462-8FA3-18537A3137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31B9D9-3147-D2EB-E7C9-CDB97E6B1F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160851-3A31-A1FA-CEF3-FC7998FCB0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D7DE3A-EA8C-ABFD-93A9-4B8427A596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9F6528-4A72-6B73-ED93-A2283D7EFBA1}"/>
              </a:ext>
            </a:extLst>
          </p:cNvPr>
          <p:cNvSpPr>
            <a:spLocks noGrp="1"/>
          </p:cNvSpPr>
          <p:nvPr>
            <p:ph type="dt" sz="half" idx="10"/>
          </p:nvPr>
        </p:nvSpPr>
        <p:spPr/>
        <p:txBody>
          <a:bodyPr/>
          <a:lstStyle/>
          <a:p>
            <a:fld id="{4E7AAEC2-88D7-404B-8D07-62D6D9D62E6B}" type="datetimeFigureOut">
              <a:rPr lang="en-US" smtClean="0"/>
              <a:t>10/30/2025</a:t>
            </a:fld>
            <a:endParaRPr lang="en-US"/>
          </a:p>
        </p:txBody>
      </p:sp>
      <p:sp>
        <p:nvSpPr>
          <p:cNvPr id="8" name="Footer Placeholder 7">
            <a:extLst>
              <a:ext uri="{FF2B5EF4-FFF2-40B4-BE49-F238E27FC236}">
                <a16:creationId xmlns:a16="http://schemas.microsoft.com/office/drawing/2014/main" id="{FC489135-131C-9E50-A2A4-115701035C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DE9B82-42D4-1B8A-09B3-4489A1CA708F}"/>
              </a:ext>
            </a:extLst>
          </p:cNvPr>
          <p:cNvSpPr>
            <a:spLocks noGrp="1"/>
          </p:cNvSpPr>
          <p:nvPr>
            <p:ph type="sldNum" sz="quarter" idx="12"/>
          </p:nvPr>
        </p:nvSpPr>
        <p:spPr/>
        <p:txBody>
          <a:bodyPr/>
          <a:lstStyle/>
          <a:p>
            <a:fld id="{B6BCE500-FABA-43EE-BBEC-72A9FC8C63C6}" type="slidenum">
              <a:rPr lang="en-US" smtClean="0"/>
              <a:t>‹Nº›</a:t>
            </a:fld>
            <a:endParaRPr lang="en-US"/>
          </a:p>
        </p:txBody>
      </p:sp>
    </p:spTree>
    <p:extLst>
      <p:ext uri="{BB962C8B-B14F-4D97-AF65-F5344CB8AC3E}">
        <p14:creationId xmlns:p14="http://schemas.microsoft.com/office/powerpoint/2010/main" val="3895251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A1FAA-B3F1-8CE1-2EDB-F73C4FE074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0C2684-F001-4B8D-1AD2-F1C642244695}"/>
              </a:ext>
            </a:extLst>
          </p:cNvPr>
          <p:cNvSpPr>
            <a:spLocks noGrp="1"/>
          </p:cNvSpPr>
          <p:nvPr>
            <p:ph type="dt" sz="half" idx="10"/>
          </p:nvPr>
        </p:nvSpPr>
        <p:spPr/>
        <p:txBody>
          <a:bodyPr/>
          <a:lstStyle/>
          <a:p>
            <a:fld id="{4E7AAEC2-88D7-404B-8D07-62D6D9D62E6B}" type="datetimeFigureOut">
              <a:rPr lang="en-US" smtClean="0"/>
              <a:t>10/30/2025</a:t>
            </a:fld>
            <a:endParaRPr lang="en-US"/>
          </a:p>
        </p:txBody>
      </p:sp>
      <p:sp>
        <p:nvSpPr>
          <p:cNvPr id="4" name="Footer Placeholder 3">
            <a:extLst>
              <a:ext uri="{FF2B5EF4-FFF2-40B4-BE49-F238E27FC236}">
                <a16:creationId xmlns:a16="http://schemas.microsoft.com/office/drawing/2014/main" id="{0B3F6355-31A0-6C72-0510-382F3A60BC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C47576-3AC9-7286-11DF-8979A18CE50E}"/>
              </a:ext>
            </a:extLst>
          </p:cNvPr>
          <p:cNvSpPr>
            <a:spLocks noGrp="1"/>
          </p:cNvSpPr>
          <p:nvPr>
            <p:ph type="sldNum" sz="quarter" idx="12"/>
          </p:nvPr>
        </p:nvSpPr>
        <p:spPr/>
        <p:txBody>
          <a:bodyPr/>
          <a:lstStyle/>
          <a:p>
            <a:fld id="{B6BCE500-FABA-43EE-BBEC-72A9FC8C63C6}" type="slidenum">
              <a:rPr lang="en-US" smtClean="0"/>
              <a:t>‹Nº›</a:t>
            </a:fld>
            <a:endParaRPr lang="en-US"/>
          </a:p>
        </p:txBody>
      </p:sp>
    </p:spTree>
    <p:extLst>
      <p:ext uri="{BB962C8B-B14F-4D97-AF65-F5344CB8AC3E}">
        <p14:creationId xmlns:p14="http://schemas.microsoft.com/office/powerpoint/2010/main" val="2485811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7459EE-9A2D-D0A1-90A9-9F73173B3836}"/>
              </a:ext>
            </a:extLst>
          </p:cNvPr>
          <p:cNvSpPr>
            <a:spLocks noGrp="1"/>
          </p:cNvSpPr>
          <p:nvPr>
            <p:ph type="dt" sz="half" idx="10"/>
          </p:nvPr>
        </p:nvSpPr>
        <p:spPr/>
        <p:txBody>
          <a:bodyPr/>
          <a:lstStyle/>
          <a:p>
            <a:fld id="{4E7AAEC2-88D7-404B-8D07-62D6D9D62E6B}" type="datetimeFigureOut">
              <a:rPr lang="en-US" smtClean="0"/>
              <a:t>10/30/2025</a:t>
            </a:fld>
            <a:endParaRPr lang="en-US"/>
          </a:p>
        </p:txBody>
      </p:sp>
      <p:sp>
        <p:nvSpPr>
          <p:cNvPr id="3" name="Footer Placeholder 2">
            <a:extLst>
              <a:ext uri="{FF2B5EF4-FFF2-40B4-BE49-F238E27FC236}">
                <a16:creationId xmlns:a16="http://schemas.microsoft.com/office/drawing/2014/main" id="{FE185622-C129-186E-9245-AFF63DCB2E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9A3BE2-A0C6-1956-B5BA-746EF81F670B}"/>
              </a:ext>
            </a:extLst>
          </p:cNvPr>
          <p:cNvSpPr>
            <a:spLocks noGrp="1"/>
          </p:cNvSpPr>
          <p:nvPr>
            <p:ph type="sldNum" sz="quarter" idx="12"/>
          </p:nvPr>
        </p:nvSpPr>
        <p:spPr/>
        <p:txBody>
          <a:bodyPr/>
          <a:lstStyle/>
          <a:p>
            <a:fld id="{B6BCE500-FABA-43EE-BBEC-72A9FC8C63C6}" type="slidenum">
              <a:rPr lang="en-US" smtClean="0"/>
              <a:t>‹Nº›</a:t>
            </a:fld>
            <a:endParaRPr lang="en-US"/>
          </a:p>
        </p:txBody>
      </p:sp>
    </p:spTree>
    <p:extLst>
      <p:ext uri="{BB962C8B-B14F-4D97-AF65-F5344CB8AC3E}">
        <p14:creationId xmlns:p14="http://schemas.microsoft.com/office/powerpoint/2010/main" val="281567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787A-F9D9-AE4C-7894-41ED8B01A5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F182FB-BE22-6329-3863-DA459C283C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663F64-50C4-5689-F89C-0D59BA00C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49A58B-2E6C-A958-DC80-2A8D6104910C}"/>
              </a:ext>
            </a:extLst>
          </p:cNvPr>
          <p:cNvSpPr>
            <a:spLocks noGrp="1"/>
          </p:cNvSpPr>
          <p:nvPr>
            <p:ph type="dt" sz="half" idx="10"/>
          </p:nvPr>
        </p:nvSpPr>
        <p:spPr/>
        <p:txBody>
          <a:bodyPr/>
          <a:lstStyle/>
          <a:p>
            <a:fld id="{4E7AAEC2-88D7-404B-8D07-62D6D9D62E6B}" type="datetimeFigureOut">
              <a:rPr lang="en-US" smtClean="0"/>
              <a:t>10/30/2025</a:t>
            </a:fld>
            <a:endParaRPr lang="en-US"/>
          </a:p>
        </p:txBody>
      </p:sp>
      <p:sp>
        <p:nvSpPr>
          <p:cNvPr id="6" name="Footer Placeholder 5">
            <a:extLst>
              <a:ext uri="{FF2B5EF4-FFF2-40B4-BE49-F238E27FC236}">
                <a16:creationId xmlns:a16="http://schemas.microsoft.com/office/drawing/2014/main" id="{9EEDDC1F-1288-7BC5-B0FB-C666B105C0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3D4CBF-BF28-C88A-4F1F-0ADD467F15A9}"/>
              </a:ext>
            </a:extLst>
          </p:cNvPr>
          <p:cNvSpPr>
            <a:spLocks noGrp="1"/>
          </p:cNvSpPr>
          <p:nvPr>
            <p:ph type="sldNum" sz="quarter" idx="12"/>
          </p:nvPr>
        </p:nvSpPr>
        <p:spPr/>
        <p:txBody>
          <a:bodyPr/>
          <a:lstStyle/>
          <a:p>
            <a:fld id="{B6BCE500-FABA-43EE-BBEC-72A9FC8C63C6}" type="slidenum">
              <a:rPr lang="en-US" smtClean="0"/>
              <a:t>‹Nº›</a:t>
            </a:fld>
            <a:endParaRPr lang="en-US"/>
          </a:p>
        </p:txBody>
      </p:sp>
    </p:spTree>
    <p:extLst>
      <p:ext uri="{BB962C8B-B14F-4D97-AF65-F5344CB8AC3E}">
        <p14:creationId xmlns:p14="http://schemas.microsoft.com/office/powerpoint/2010/main" val="3809905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D5A2C-B99C-FE59-78F6-B4533CF30F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A04692-5160-8F4B-2205-3827411DAF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2A36EE-05E0-093C-AA38-304B5F5D6C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186A44-9711-B295-FF2C-B0BC0210E7E4}"/>
              </a:ext>
            </a:extLst>
          </p:cNvPr>
          <p:cNvSpPr>
            <a:spLocks noGrp="1"/>
          </p:cNvSpPr>
          <p:nvPr>
            <p:ph type="dt" sz="half" idx="10"/>
          </p:nvPr>
        </p:nvSpPr>
        <p:spPr/>
        <p:txBody>
          <a:bodyPr/>
          <a:lstStyle/>
          <a:p>
            <a:fld id="{4E7AAEC2-88D7-404B-8D07-62D6D9D62E6B}" type="datetimeFigureOut">
              <a:rPr lang="en-US" smtClean="0"/>
              <a:t>10/30/2025</a:t>
            </a:fld>
            <a:endParaRPr lang="en-US"/>
          </a:p>
        </p:txBody>
      </p:sp>
      <p:sp>
        <p:nvSpPr>
          <p:cNvPr id="6" name="Footer Placeholder 5">
            <a:extLst>
              <a:ext uri="{FF2B5EF4-FFF2-40B4-BE49-F238E27FC236}">
                <a16:creationId xmlns:a16="http://schemas.microsoft.com/office/drawing/2014/main" id="{B13403FB-3D4E-067C-2027-1B57F01FF4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DC5417-0699-8C13-4583-1F237FC52F7C}"/>
              </a:ext>
            </a:extLst>
          </p:cNvPr>
          <p:cNvSpPr>
            <a:spLocks noGrp="1"/>
          </p:cNvSpPr>
          <p:nvPr>
            <p:ph type="sldNum" sz="quarter" idx="12"/>
          </p:nvPr>
        </p:nvSpPr>
        <p:spPr/>
        <p:txBody>
          <a:bodyPr/>
          <a:lstStyle/>
          <a:p>
            <a:fld id="{B6BCE500-FABA-43EE-BBEC-72A9FC8C63C6}" type="slidenum">
              <a:rPr lang="en-US" smtClean="0"/>
              <a:t>‹Nº›</a:t>
            </a:fld>
            <a:endParaRPr lang="en-US"/>
          </a:p>
        </p:txBody>
      </p:sp>
    </p:spTree>
    <p:extLst>
      <p:ext uri="{BB962C8B-B14F-4D97-AF65-F5344CB8AC3E}">
        <p14:creationId xmlns:p14="http://schemas.microsoft.com/office/powerpoint/2010/main" val="2842090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 /><Relationship Id="rId13" Type="http://schemas.openxmlformats.org/officeDocument/2006/relationships/slideLayout" Target="../slideLayouts/slideLayout24.xml" /><Relationship Id="rId3" Type="http://schemas.openxmlformats.org/officeDocument/2006/relationships/slideLayout" Target="../slideLayouts/slideLayout14.xml" /><Relationship Id="rId7" Type="http://schemas.openxmlformats.org/officeDocument/2006/relationships/slideLayout" Target="../slideLayouts/slideLayout18.xml" /><Relationship Id="rId12" Type="http://schemas.openxmlformats.org/officeDocument/2006/relationships/slideLayout" Target="../slideLayouts/slideLayout23.xml" /><Relationship Id="rId2" Type="http://schemas.openxmlformats.org/officeDocument/2006/relationships/slideLayout" Target="../slideLayouts/slideLayout13.xml" /><Relationship Id="rId1" Type="http://schemas.openxmlformats.org/officeDocument/2006/relationships/slideLayout" Target="../slideLayouts/slideLayout12.xml" /><Relationship Id="rId6" Type="http://schemas.openxmlformats.org/officeDocument/2006/relationships/slideLayout" Target="../slideLayouts/slideLayout17.xml" /><Relationship Id="rId11" Type="http://schemas.openxmlformats.org/officeDocument/2006/relationships/slideLayout" Target="../slideLayouts/slideLayout22.xml" /><Relationship Id="rId5" Type="http://schemas.openxmlformats.org/officeDocument/2006/relationships/slideLayout" Target="../slideLayouts/slideLayout16.xml" /><Relationship Id="rId10" Type="http://schemas.openxmlformats.org/officeDocument/2006/relationships/slideLayout" Target="../slideLayouts/slideLayout21.xml" /><Relationship Id="rId4" Type="http://schemas.openxmlformats.org/officeDocument/2006/relationships/slideLayout" Target="../slideLayouts/slideLayout15.xml" /><Relationship Id="rId9" Type="http://schemas.openxmlformats.org/officeDocument/2006/relationships/slideLayout" Target="../slideLayouts/slideLayout20.xml" /><Relationship Id="rId14" Type="http://schemas.openxmlformats.org/officeDocument/2006/relationships/theme" Target="../theme/theme2.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5F7DD6-36C8-80D6-5B55-982CD7E6A0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CD3801-5EB1-77B9-50E8-8D897B38C6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9A3EA2-45F4-FEB9-C92E-27794C4194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7AAEC2-88D7-404B-8D07-62D6D9D62E6B}" type="datetimeFigureOut">
              <a:rPr lang="en-US" smtClean="0"/>
              <a:t>10/30/2025</a:t>
            </a:fld>
            <a:endParaRPr lang="en-US"/>
          </a:p>
        </p:txBody>
      </p:sp>
      <p:sp>
        <p:nvSpPr>
          <p:cNvPr id="5" name="Footer Placeholder 4">
            <a:extLst>
              <a:ext uri="{FF2B5EF4-FFF2-40B4-BE49-F238E27FC236}">
                <a16:creationId xmlns:a16="http://schemas.microsoft.com/office/drawing/2014/main" id="{BAEEC893-14DA-18BF-BBA5-4854792D17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AB63EE-FF1C-06E1-76B9-24C5B393DD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BCE500-FABA-43EE-BBEC-72A9FC8C63C6}" type="slidenum">
              <a:rPr lang="en-US" smtClean="0"/>
              <a:t>‹Nº›</a:t>
            </a:fld>
            <a:endParaRPr lang="en-US"/>
          </a:p>
        </p:txBody>
      </p:sp>
      <p:sp>
        <p:nvSpPr>
          <p:cNvPr id="7" name="Rectangle 6">
            <a:extLst>
              <a:ext uri="{FF2B5EF4-FFF2-40B4-BE49-F238E27FC236}">
                <a16:creationId xmlns:a16="http://schemas.microsoft.com/office/drawing/2014/main" id="{B6A90529-7879-90FC-799A-BB482B8D4C34}"/>
              </a:ext>
            </a:extLst>
          </p:cNvPr>
          <p:cNvSpPr/>
          <p:nvPr userDrawn="1"/>
        </p:nvSpPr>
        <p:spPr>
          <a:xfrm>
            <a:off x="9486483" y="6117438"/>
            <a:ext cx="2289167" cy="474711"/>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endParaRPr lang="en-US"/>
          </a:p>
        </p:txBody>
      </p:sp>
      <p:sp>
        <p:nvSpPr>
          <p:cNvPr id="8" name="Rectangle 7">
            <a:extLst>
              <a:ext uri="{FF2B5EF4-FFF2-40B4-BE49-F238E27FC236}">
                <a16:creationId xmlns:a16="http://schemas.microsoft.com/office/drawing/2014/main" id="{BA21FE6F-04C2-6C9C-DD94-7DE20B0B692F}"/>
              </a:ext>
            </a:extLst>
          </p:cNvPr>
          <p:cNvSpPr/>
          <p:nvPr userDrawn="1"/>
        </p:nvSpPr>
        <p:spPr>
          <a:xfrm>
            <a:off x="416351" y="265851"/>
            <a:ext cx="11359299" cy="6323398"/>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109324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45876EA-15A4-45D0-A2BC-C2D72912286B}"/>
              </a:ext>
            </a:extLst>
          </p:cNvPr>
          <p:cNvSpPr>
            <a:spLocks noGrp="1"/>
          </p:cNvSpPr>
          <p:nvPr>
            <p:ph type="title"/>
          </p:nvPr>
        </p:nvSpPr>
        <p:spPr bwMode="auto">
          <a:xfrm>
            <a:off x="610098" y="274926"/>
            <a:ext cx="1097180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027" name="Text Placeholder 2">
            <a:extLst>
              <a:ext uri="{FF2B5EF4-FFF2-40B4-BE49-F238E27FC236}">
                <a16:creationId xmlns:a16="http://schemas.microsoft.com/office/drawing/2014/main" id="{2737B91D-12CC-BDC0-7037-466892294CCB}"/>
              </a:ext>
            </a:extLst>
          </p:cNvPr>
          <p:cNvSpPr>
            <a:spLocks noGrp="1"/>
          </p:cNvSpPr>
          <p:nvPr>
            <p:ph type="body" idx="1"/>
          </p:nvPr>
        </p:nvSpPr>
        <p:spPr bwMode="auto">
          <a:xfrm>
            <a:off x="610098" y="1599767"/>
            <a:ext cx="10971804"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4" name="Date Placeholder 3">
            <a:extLst>
              <a:ext uri="{FF2B5EF4-FFF2-40B4-BE49-F238E27FC236}">
                <a16:creationId xmlns:a16="http://schemas.microsoft.com/office/drawing/2014/main" id="{6E2CBB0C-0C24-034F-DC84-5CB1AECAC605}"/>
              </a:ext>
            </a:extLst>
          </p:cNvPr>
          <p:cNvSpPr>
            <a:spLocks noGrp="1"/>
          </p:cNvSpPr>
          <p:nvPr>
            <p:ph type="dt" sz="half" idx="2"/>
          </p:nvPr>
        </p:nvSpPr>
        <p:spPr>
          <a:xfrm>
            <a:off x="610098" y="6356856"/>
            <a:ext cx="2843804" cy="364764"/>
          </a:xfrm>
          <a:prstGeom prst="rect">
            <a:avLst/>
          </a:prstGeom>
        </p:spPr>
        <p:txBody>
          <a:bodyPr vert="horz" lIns="91440" tIns="45720" rIns="91440" bIns="45720" rtlCol="0" anchor="ctr"/>
          <a:lstStyle>
            <a:lvl1pPr algn="l" eaLnBrk="1" hangingPunct="1">
              <a:spcBef>
                <a:spcPct val="0"/>
              </a:spcBef>
              <a:spcAft>
                <a:spcPct val="0"/>
              </a:spcAft>
              <a:buFontTx/>
              <a:buNone/>
              <a:defRPr sz="818" b="0">
                <a:solidFill>
                  <a:schemeClr val="tx1">
                    <a:tint val="75000"/>
                  </a:schemeClr>
                </a:solidFill>
                <a:latin typeface="Arial" charset="0"/>
                <a:cs typeface="+mn-cs"/>
              </a:defRPr>
            </a:lvl1pPr>
          </a:lstStyle>
          <a:p>
            <a:pPr>
              <a:defRPr/>
            </a:pPr>
            <a:fld id="{EDC72B53-E435-404E-9530-74FBB43D0E87}" type="datetimeFigureOut">
              <a:rPr lang="en-US"/>
              <a:pPr>
                <a:defRPr/>
              </a:pPr>
              <a:t>10/30/2025</a:t>
            </a:fld>
            <a:endParaRPr lang="en-US" dirty="0"/>
          </a:p>
        </p:txBody>
      </p:sp>
      <p:sp>
        <p:nvSpPr>
          <p:cNvPr id="5" name="Footer Placeholder 4">
            <a:extLst>
              <a:ext uri="{FF2B5EF4-FFF2-40B4-BE49-F238E27FC236}">
                <a16:creationId xmlns:a16="http://schemas.microsoft.com/office/drawing/2014/main" id="{12316666-D8A6-EB0E-AD29-4527C63D106B}"/>
              </a:ext>
            </a:extLst>
          </p:cNvPr>
          <p:cNvSpPr>
            <a:spLocks noGrp="1"/>
          </p:cNvSpPr>
          <p:nvPr>
            <p:ph type="ftr" sz="quarter" idx="3"/>
          </p:nvPr>
        </p:nvSpPr>
        <p:spPr>
          <a:xfrm>
            <a:off x="4166098" y="6356856"/>
            <a:ext cx="3859804" cy="364764"/>
          </a:xfrm>
          <a:prstGeom prst="rect">
            <a:avLst/>
          </a:prstGeom>
        </p:spPr>
        <p:txBody>
          <a:bodyPr vert="horz" lIns="91440" tIns="45720" rIns="91440" bIns="45720" rtlCol="0" anchor="ctr"/>
          <a:lstStyle>
            <a:lvl1pPr algn="ctr" eaLnBrk="1" hangingPunct="1">
              <a:spcBef>
                <a:spcPct val="0"/>
              </a:spcBef>
              <a:spcAft>
                <a:spcPct val="0"/>
              </a:spcAft>
              <a:buFontTx/>
              <a:buNone/>
              <a:defRPr sz="818" b="0">
                <a:solidFill>
                  <a:schemeClr val="tx1">
                    <a:tint val="75000"/>
                  </a:schemeClr>
                </a:solidFill>
                <a:latin typeface="Arial" charset="0"/>
                <a:cs typeface="+mn-cs"/>
              </a:defRPr>
            </a:lvl1pPr>
          </a:lstStyle>
          <a:p>
            <a:pPr>
              <a:defRPr/>
            </a:pPr>
            <a:endParaRPr lang="en-US"/>
          </a:p>
        </p:txBody>
      </p:sp>
      <p:sp>
        <p:nvSpPr>
          <p:cNvPr id="6" name="Slide Number Placeholder 5">
            <a:extLst>
              <a:ext uri="{FF2B5EF4-FFF2-40B4-BE49-F238E27FC236}">
                <a16:creationId xmlns:a16="http://schemas.microsoft.com/office/drawing/2014/main" id="{36F9D4CE-5D21-57F8-4A56-08AC4A8752B4}"/>
              </a:ext>
            </a:extLst>
          </p:cNvPr>
          <p:cNvSpPr>
            <a:spLocks noGrp="1"/>
          </p:cNvSpPr>
          <p:nvPr>
            <p:ph type="sldNum" sz="quarter" idx="4"/>
          </p:nvPr>
        </p:nvSpPr>
        <p:spPr>
          <a:xfrm>
            <a:off x="8738098" y="6356856"/>
            <a:ext cx="2843804" cy="36476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818" b="0">
                <a:solidFill>
                  <a:srgbClr val="898989"/>
                </a:solidFill>
              </a:defRPr>
            </a:lvl1pPr>
          </a:lstStyle>
          <a:p>
            <a:pPr>
              <a:defRPr/>
            </a:pPr>
            <a:fld id="{109F6CC1-8738-401D-A7D3-A7DF1BCBC32E}" type="slidenum">
              <a:rPr lang="en-US" altLang="en-US"/>
              <a:pPr>
                <a:defRPr/>
              </a:pPr>
              <a:t>‹Nº›</a:t>
            </a:fld>
            <a:endParaRPr lang="en-US" altLang="en-US"/>
          </a:p>
        </p:txBody>
      </p:sp>
    </p:spTree>
    <p:extLst>
      <p:ext uri="{BB962C8B-B14F-4D97-AF65-F5344CB8AC3E}">
        <p14:creationId xmlns:p14="http://schemas.microsoft.com/office/powerpoint/2010/main" val="4573118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3000" kern="1200">
          <a:solidFill>
            <a:schemeClr val="tx1"/>
          </a:solidFill>
          <a:latin typeface="+mj-lt"/>
          <a:ea typeface="+mj-ea"/>
          <a:cs typeface="+mj-cs"/>
        </a:defRPr>
      </a:lvl1pPr>
      <a:lvl2pPr algn="ctr" rtl="0" eaLnBrk="0" fontAlgn="base" hangingPunct="0">
        <a:spcBef>
          <a:spcPct val="0"/>
        </a:spcBef>
        <a:spcAft>
          <a:spcPct val="0"/>
        </a:spcAft>
        <a:defRPr sz="3000">
          <a:solidFill>
            <a:schemeClr val="tx1"/>
          </a:solidFill>
          <a:latin typeface="Calibri" pitchFamily="34" charset="0"/>
        </a:defRPr>
      </a:lvl2pPr>
      <a:lvl3pPr algn="ctr" rtl="0" eaLnBrk="0" fontAlgn="base" hangingPunct="0">
        <a:spcBef>
          <a:spcPct val="0"/>
        </a:spcBef>
        <a:spcAft>
          <a:spcPct val="0"/>
        </a:spcAft>
        <a:defRPr sz="3000">
          <a:solidFill>
            <a:schemeClr val="tx1"/>
          </a:solidFill>
          <a:latin typeface="Calibri" pitchFamily="34" charset="0"/>
        </a:defRPr>
      </a:lvl3pPr>
      <a:lvl4pPr algn="ctr" rtl="0" eaLnBrk="0" fontAlgn="base" hangingPunct="0">
        <a:spcBef>
          <a:spcPct val="0"/>
        </a:spcBef>
        <a:spcAft>
          <a:spcPct val="0"/>
        </a:spcAft>
        <a:defRPr sz="3000">
          <a:solidFill>
            <a:schemeClr val="tx1"/>
          </a:solidFill>
          <a:latin typeface="Calibri" pitchFamily="34" charset="0"/>
        </a:defRPr>
      </a:lvl4pPr>
      <a:lvl5pPr algn="ctr" rtl="0" eaLnBrk="0" fontAlgn="base" hangingPunct="0">
        <a:spcBef>
          <a:spcPct val="0"/>
        </a:spcBef>
        <a:spcAft>
          <a:spcPct val="0"/>
        </a:spcAft>
        <a:defRPr sz="3000">
          <a:solidFill>
            <a:schemeClr val="tx1"/>
          </a:solidFill>
          <a:latin typeface="Calibri" pitchFamily="34" charset="0"/>
        </a:defRPr>
      </a:lvl5pPr>
      <a:lvl6pPr marL="311719" algn="ctr" rtl="0" fontAlgn="base">
        <a:spcBef>
          <a:spcPct val="0"/>
        </a:spcBef>
        <a:spcAft>
          <a:spcPct val="0"/>
        </a:spcAft>
        <a:defRPr sz="3000">
          <a:solidFill>
            <a:schemeClr val="tx1"/>
          </a:solidFill>
          <a:latin typeface="Calibri" pitchFamily="34" charset="0"/>
        </a:defRPr>
      </a:lvl6pPr>
      <a:lvl7pPr marL="623438" algn="ctr" rtl="0" fontAlgn="base">
        <a:spcBef>
          <a:spcPct val="0"/>
        </a:spcBef>
        <a:spcAft>
          <a:spcPct val="0"/>
        </a:spcAft>
        <a:defRPr sz="3000">
          <a:solidFill>
            <a:schemeClr val="tx1"/>
          </a:solidFill>
          <a:latin typeface="Calibri" pitchFamily="34" charset="0"/>
        </a:defRPr>
      </a:lvl7pPr>
      <a:lvl8pPr marL="935157" algn="ctr" rtl="0" fontAlgn="base">
        <a:spcBef>
          <a:spcPct val="0"/>
        </a:spcBef>
        <a:spcAft>
          <a:spcPct val="0"/>
        </a:spcAft>
        <a:defRPr sz="3000">
          <a:solidFill>
            <a:schemeClr val="tx1"/>
          </a:solidFill>
          <a:latin typeface="Calibri" pitchFamily="34" charset="0"/>
        </a:defRPr>
      </a:lvl8pPr>
      <a:lvl9pPr marL="1246876" algn="ctr" rtl="0" fontAlgn="base">
        <a:spcBef>
          <a:spcPct val="0"/>
        </a:spcBef>
        <a:spcAft>
          <a:spcPct val="0"/>
        </a:spcAft>
        <a:defRPr sz="3000">
          <a:solidFill>
            <a:schemeClr val="tx1"/>
          </a:solidFill>
          <a:latin typeface="Calibri" pitchFamily="34" charset="0"/>
        </a:defRPr>
      </a:lvl9pPr>
    </p:titleStyle>
    <p:bodyStyle>
      <a:lvl1pPr marL="233789" indent="-233789" algn="l" rtl="0" eaLnBrk="0" fontAlgn="base" hangingPunct="0">
        <a:spcBef>
          <a:spcPct val="20000"/>
        </a:spcBef>
        <a:spcAft>
          <a:spcPct val="0"/>
        </a:spcAft>
        <a:buFont typeface="Arial" panose="020B0604020202020204" pitchFamily="34" charset="0"/>
        <a:buChar char="•"/>
        <a:defRPr sz="2182" kern="1200">
          <a:solidFill>
            <a:schemeClr val="tx1"/>
          </a:solidFill>
          <a:latin typeface="+mn-lt"/>
          <a:ea typeface="+mn-ea"/>
          <a:cs typeface="+mn-cs"/>
        </a:defRPr>
      </a:lvl1pPr>
      <a:lvl2pPr marL="506543" indent="-194824" algn="l" rtl="0" eaLnBrk="0" fontAlgn="base" hangingPunct="0">
        <a:spcBef>
          <a:spcPct val="20000"/>
        </a:spcBef>
        <a:spcAft>
          <a:spcPct val="0"/>
        </a:spcAft>
        <a:buFont typeface="Arial" panose="020B0604020202020204" pitchFamily="34" charset="0"/>
        <a:buChar char="–"/>
        <a:defRPr sz="1909" kern="1200">
          <a:solidFill>
            <a:schemeClr val="tx1"/>
          </a:solidFill>
          <a:latin typeface="+mn-lt"/>
          <a:ea typeface="+mn-ea"/>
          <a:cs typeface="+mn-cs"/>
        </a:defRPr>
      </a:lvl2pPr>
      <a:lvl3pPr marL="779297" indent="-155859" algn="l" rtl="0" eaLnBrk="0" fontAlgn="base" hangingPunct="0">
        <a:spcBef>
          <a:spcPct val="20000"/>
        </a:spcBef>
        <a:spcAft>
          <a:spcPct val="0"/>
        </a:spcAft>
        <a:buFont typeface="Arial" panose="020B0604020202020204" pitchFamily="34" charset="0"/>
        <a:buChar char="•"/>
        <a:defRPr sz="1636" kern="1200">
          <a:solidFill>
            <a:schemeClr val="tx1"/>
          </a:solidFill>
          <a:latin typeface="+mn-lt"/>
          <a:ea typeface="+mn-ea"/>
          <a:cs typeface="+mn-cs"/>
        </a:defRPr>
      </a:lvl3pPr>
      <a:lvl4pPr marL="1091016" indent="-155859" algn="l" rtl="0" eaLnBrk="0" fontAlgn="base" hangingPunct="0">
        <a:spcBef>
          <a:spcPct val="20000"/>
        </a:spcBef>
        <a:spcAft>
          <a:spcPct val="0"/>
        </a:spcAft>
        <a:buFont typeface="Arial" panose="020B0604020202020204" pitchFamily="34" charset="0"/>
        <a:buChar char="–"/>
        <a:defRPr sz="1364" kern="1200">
          <a:solidFill>
            <a:schemeClr val="tx1"/>
          </a:solidFill>
          <a:latin typeface="+mn-lt"/>
          <a:ea typeface="+mn-ea"/>
          <a:cs typeface="+mn-cs"/>
        </a:defRPr>
      </a:lvl4pPr>
      <a:lvl5pPr marL="1402735" indent="-155859" algn="l" rtl="0" eaLnBrk="0" fontAlgn="base" hangingPunct="0">
        <a:spcBef>
          <a:spcPct val="20000"/>
        </a:spcBef>
        <a:spcAft>
          <a:spcPct val="0"/>
        </a:spcAft>
        <a:buFont typeface="Arial" panose="020B0604020202020204" pitchFamily="34" charset="0"/>
        <a:buChar char="»"/>
        <a:defRPr sz="1364" kern="1200">
          <a:solidFill>
            <a:schemeClr val="tx1"/>
          </a:solidFill>
          <a:latin typeface="+mn-lt"/>
          <a:ea typeface="+mn-ea"/>
          <a:cs typeface="+mn-cs"/>
        </a:defRPr>
      </a:lvl5pPr>
      <a:lvl6pPr marL="1714454" indent="-155859" algn="l" defTabSz="623438" rtl="0" eaLnBrk="1" latinLnBrk="0" hangingPunct="1">
        <a:spcBef>
          <a:spcPct val="20000"/>
        </a:spcBef>
        <a:buFont typeface="Arial" pitchFamily="34" charset="0"/>
        <a:buChar char="•"/>
        <a:defRPr sz="1364" kern="1200">
          <a:solidFill>
            <a:schemeClr val="tx1"/>
          </a:solidFill>
          <a:latin typeface="+mn-lt"/>
          <a:ea typeface="+mn-ea"/>
          <a:cs typeface="+mn-cs"/>
        </a:defRPr>
      </a:lvl6pPr>
      <a:lvl7pPr marL="2026173" indent="-155859" algn="l" defTabSz="623438" rtl="0" eaLnBrk="1" latinLnBrk="0" hangingPunct="1">
        <a:spcBef>
          <a:spcPct val="20000"/>
        </a:spcBef>
        <a:buFont typeface="Arial" pitchFamily="34" charset="0"/>
        <a:buChar char="•"/>
        <a:defRPr sz="1364" kern="1200">
          <a:solidFill>
            <a:schemeClr val="tx1"/>
          </a:solidFill>
          <a:latin typeface="+mn-lt"/>
          <a:ea typeface="+mn-ea"/>
          <a:cs typeface="+mn-cs"/>
        </a:defRPr>
      </a:lvl7pPr>
      <a:lvl8pPr marL="2337892" indent="-155859" algn="l" defTabSz="623438" rtl="0" eaLnBrk="1" latinLnBrk="0" hangingPunct="1">
        <a:spcBef>
          <a:spcPct val="20000"/>
        </a:spcBef>
        <a:buFont typeface="Arial" pitchFamily="34" charset="0"/>
        <a:buChar char="•"/>
        <a:defRPr sz="1364" kern="1200">
          <a:solidFill>
            <a:schemeClr val="tx1"/>
          </a:solidFill>
          <a:latin typeface="+mn-lt"/>
          <a:ea typeface="+mn-ea"/>
          <a:cs typeface="+mn-cs"/>
        </a:defRPr>
      </a:lvl8pPr>
      <a:lvl9pPr marL="2649611" indent="-155859" algn="l" defTabSz="623438" rtl="0" eaLnBrk="1" latinLnBrk="0" hangingPunct="1">
        <a:spcBef>
          <a:spcPct val="20000"/>
        </a:spcBef>
        <a:buFont typeface="Arial" pitchFamily="34" charset="0"/>
        <a:buChar char="•"/>
        <a:defRPr sz="1364" kern="1200">
          <a:solidFill>
            <a:schemeClr val="tx1"/>
          </a:solidFill>
          <a:latin typeface="+mn-lt"/>
          <a:ea typeface="+mn-ea"/>
          <a:cs typeface="+mn-cs"/>
        </a:defRPr>
      </a:lvl9pPr>
    </p:bodyStyle>
    <p:otherStyle>
      <a:defPPr>
        <a:defRPr lang="en-US"/>
      </a:defPPr>
      <a:lvl1pPr marL="0" algn="l" defTabSz="623438" rtl="0" eaLnBrk="1" latinLnBrk="0" hangingPunct="1">
        <a:defRPr sz="1227" kern="1200">
          <a:solidFill>
            <a:schemeClr val="tx1"/>
          </a:solidFill>
          <a:latin typeface="+mn-lt"/>
          <a:ea typeface="+mn-ea"/>
          <a:cs typeface="+mn-cs"/>
        </a:defRPr>
      </a:lvl1pPr>
      <a:lvl2pPr marL="311719" algn="l" defTabSz="623438" rtl="0" eaLnBrk="1" latinLnBrk="0" hangingPunct="1">
        <a:defRPr sz="1227" kern="1200">
          <a:solidFill>
            <a:schemeClr val="tx1"/>
          </a:solidFill>
          <a:latin typeface="+mn-lt"/>
          <a:ea typeface="+mn-ea"/>
          <a:cs typeface="+mn-cs"/>
        </a:defRPr>
      </a:lvl2pPr>
      <a:lvl3pPr marL="623438" algn="l" defTabSz="623438" rtl="0" eaLnBrk="1" latinLnBrk="0" hangingPunct="1">
        <a:defRPr sz="1227" kern="1200">
          <a:solidFill>
            <a:schemeClr val="tx1"/>
          </a:solidFill>
          <a:latin typeface="+mn-lt"/>
          <a:ea typeface="+mn-ea"/>
          <a:cs typeface="+mn-cs"/>
        </a:defRPr>
      </a:lvl3pPr>
      <a:lvl4pPr marL="935157" algn="l" defTabSz="623438" rtl="0" eaLnBrk="1" latinLnBrk="0" hangingPunct="1">
        <a:defRPr sz="1227" kern="1200">
          <a:solidFill>
            <a:schemeClr val="tx1"/>
          </a:solidFill>
          <a:latin typeface="+mn-lt"/>
          <a:ea typeface="+mn-ea"/>
          <a:cs typeface="+mn-cs"/>
        </a:defRPr>
      </a:lvl4pPr>
      <a:lvl5pPr marL="1246876" algn="l" defTabSz="623438" rtl="0" eaLnBrk="1" latinLnBrk="0" hangingPunct="1">
        <a:defRPr sz="1227" kern="1200">
          <a:solidFill>
            <a:schemeClr val="tx1"/>
          </a:solidFill>
          <a:latin typeface="+mn-lt"/>
          <a:ea typeface="+mn-ea"/>
          <a:cs typeface="+mn-cs"/>
        </a:defRPr>
      </a:lvl5pPr>
      <a:lvl6pPr marL="1558595" algn="l" defTabSz="623438" rtl="0" eaLnBrk="1" latinLnBrk="0" hangingPunct="1">
        <a:defRPr sz="1227" kern="1200">
          <a:solidFill>
            <a:schemeClr val="tx1"/>
          </a:solidFill>
          <a:latin typeface="+mn-lt"/>
          <a:ea typeface="+mn-ea"/>
          <a:cs typeface="+mn-cs"/>
        </a:defRPr>
      </a:lvl6pPr>
      <a:lvl7pPr marL="1870314" algn="l" defTabSz="623438" rtl="0" eaLnBrk="1" latinLnBrk="0" hangingPunct="1">
        <a:defRPr sz="1227" kern="1200">
          <a:solidFill>
            <a:schemeClr val="tx1"/>
          </a:solidFill>
          <a:latin typeface="+mn-lt"/>
          <a:ea typeface="+mn-ea"/>
          <a:cs typeface="+mn-cs"/>
        </a:defRPr>
      </a:lvl7pPr>
      <a:lvl8pPr marL="2182033" algn="l" defTabSz="623438" rtl="0" eaLnBrk="1" latinLnBrk="0" hangingPunct="1">
        <a:defRPr sz="1227" kern="1200">
          <a:solidFill>
            <a:schemeClr val="tx1"/>
          </a:solidFill>
          <a:latin typeface="+mn-lt"/>
          <a:ea typeface="+mn-ea"/>
          <a:cs typeface="+mn-cs"/>
        </a:defRPr>
      </a:lvl8pPr>
      <a:lvl9pPr marL="2493752" algn="l" defTabSz="623438" rtl="0" eaLnBrk="1" latinLnBrk="0" hangingPunct="1">
        <a:defRPr sz="122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notesSlide" Target="../notesSlides/notesSlide1.xml" /><Relationship Id="rId1" Type="http://schemas.openxmlformats.org/officeDocument/2006/relationships/slideLayout" Target="../slideLayouts/slideLayout7.xml" /><Relationship Id="rId4" Type="http://schemas.openxmlformats.org/officeDocument/2006/relationships/image" Target="../media/image3.png" /></Relationships>
</file>

<file path=ppt/slides/_rels/slide10.xml.rels><?xml version="1.0" encoding="UTF-8" standalone="yes"?>
<Relationships xmlns="http://schemas.openxmlformats.org/package/2006/relationships"><Relationship Id="rId8" Type="http://schemas.openxmlformats.org/officeDocument/2006/relationships/image" Target="../media/image72.png" /><Relationship Id="rId13" Type="http://schemas.openxmlformats.org/officeDocument/2006/relationships/image" Target="../media/image77.png" /><Relationship Id="rId3" Type="http://schemas.openxmlformats.org/officeDocument/2006/relationships/image" Target="../media/image67.png" /><Relationship Id="rId7" Type="http://schemas.openxmlformats.org/officeDocument/2006/relationships/image" Target="../media/image71.png" /><Relationship Id="rId12" Type="http://schemas.openxmlformats.org/officeDocument/2006/relationships/image" Target="../media/image76.gif" /><Relationship Id="rId2" Type="http://schemas.openxmlformats.org/officeDocument/2006/relationships/notesSlide" Target="../notesSlides/notesSlide8.xml" /><Relationship Id="rId1" Type="http://schemas.openxmlformats.org/officeDocument/2006/relationships/slideLayout" Target="../slideLayouts/slideLayout7.xml" /><Relationship Id="rId6" Type="http://schemas.openxmlformats.org/officeDocument/2006/relationships/image" Target="../media/image70.png" /><Relationship Id="rId11" Type="http://schemas.openxmlformats.org/officeDocument/2006/relationships/image" Target="../media/image75.png" /><Relationship Id="rId5" Type="http://schemas.openxmlformats.org/officeDocument/2006/relationships/image" Target="../media/image69.png" /><Relationship Id="rId10" Type="http://schemas.openxmlformats.org/officeDocument/2006/relationships/image" Target="../media/image74.png" /><Relationship Id="rId4" Type="http://schemas.openxmlformats.org/officeDocument/2006/relationships/image" Target="../media/image68.png" /><Relationship Id="rId9" Type="http://schemas.openxmlformats.org/officeDocument/2006/relationships/image" Target="../media/image73.png" /></Relationships>
</file>

<file path=ppt/slides/_rels/slide11.xml.rels><?xml version="1.0" encoding="UTF-8" standalone="yes"?>
<Relationships xmlns="http://schemas.openxmlformats.org/package/2006/relationships"><Relationship Id="rId8" Type="http://schemas.openxmlformats.org/officeDocument/2006/relationships/image" Target="../media/image82.png" /><Relationship Id="rId3" Type="http://schemas.openxmlformats.org/officeDocument/2006/relationships/image" Target="../media/image65.png" /><Relationship Id="rId7" Type="http://schemas.openxmlformats.org/officeDocument/2006/relationships/image" Target="../media/image81.png" /><Relationship Id="rId2" Type="http://schemas.openxmlformats.org/officeDocument/2006/relationships/notesSlide" Target="../notesSlides/notesSlide9.xml" /><Relationship Id="rId1" Type="http://schemas.openxmlformats.org/officeDocument/2006/relationships/slideLayout" Target="../slideLayouts/slideLayout7.xml" /><Relationship Id="rId6" Type="http://schemas.openxmlformats.org/officeDocument/2006/relationships/image" Target="../media/image80.png" /><Relationship Id="rId5" Type="http://schemas.openxmlformats.org/officeDocument/2006/relationships/image" Target="../media/image79.png" /><Relationship Id="rId4" Type="http://schemas.openxmlformats.org/officeDocument/2006/relationships/image" Target="../media/image78.png" /><Relationship Id="rId9" Type="http://schemas.openxmlformats.org/officeDocument/2006/relationships/image" Target="../media/image83.jpeg" /></Relationships>
</file>

<file path=ppt/slides/_rels/slide12.xml.rels><?xml version="1.0" encoding="UTF-8" standalone="yes"?>
<Relationships xmlns="http://schemas.openxmlformats.org/package/2006/relationships"><Relationship Id="rId3" Type="http://schemas.openxmlformats.org/officeDocument/2006/relationships/image" Target="../media/image84.png" /><Relationship Id="rId7" Type="http://schemas.openxmlformats.org/officeDocument/2006/relationships/image" Target="../media/image88.png" /><Relationship Id="rId2" Type="http://schemas.openxmlformats.org/officeDocument/2006/relationships/notesSlide" Target="../notesSlides/notesSlide10.xml" /><Relationship Id="rId1" Type="http://schemas.openxmlformats.org/officeDocument/2006/relationships/slideLayout" Target="../slideLayouts/slideLayout7.xml" /><Relationship Id="rId6" Type="http://schemas.openxmlformats.org/officeDocument/2006/relationships/image" Target="../media/image87.png" /><Relationship Id="rId5" Type="http://schemas.openxmlformats.org/officeDocument/2006/relationships/image" Target="../media/image86.png" /><Relationship Id="rId4" Type="http://schemas.openxmlformats.org/officeDocument/2006/relationships/image" Target="../media/image85.png" /></Relationships>
</file>

<file path=ppt/slides/_rels/slide13.xml.rels><?xml version="1.0" encoding="UTF-8" standalone="yes"?>
<Relationships xmlns="http://schemas.openxmlformats.org/package/2006/relationships"><Relationship Id="rId8" Type="http://schemas.openxmlformats.org/officeDocument/2006/relationships/image" Target="../media/image94.png" /><Relationship Id="rId13" Type="http://schemas.openxmlformats.org/officeDocument/2006/relationships/image" Target="../media/image99.png" /><Relationship Id="rId18" Type="http://schemas.openxmlformats.org/officeDocument/2006/relationships/image" Target="../media/image104.png" /><Relationship Id="rId3" Type="http://schemas.openxmlformats.org/officeDocument/2006/relationships/image" Target="../media/image89.png" /><Relationship Id="rId21" Type="http://schemas.openxmlformats.org/officeDocument/2006/relationships/image" Target="../media/image107.png" /><Relationship Id="rId7" Type="http://schemas.openxmlformats.org/officeDocument/2006/relationships/image" Target="../media/image93.png" /><Relationship Id="rId12" Type="http://schemas.openxmlformats.org/officeDocument/2006/relationships/image" Target="../media/image98.png" /><Relationship Id="rId17" Type="http://schemas.openxmlformats.org/officeDocument/2006/relationships/image" Target="../media/image103.png" /><Relationship Id="rId2" Type="http://schemas.openxmlformats.org/officeDocument/2006/relationships/notesSlide" Target="../notesSlides/notesSlide11.xml" /><Relationship Id="rId16" Type="http://schemas.openxmlformats.org/officeDocument/2006/relationships/image" Target="../media/image102.png" /><Relationship Id="rId20" Type="http://schemas.openxmlformats.org/officeDocument/2006/relationships/image" Target="../media/image106.png" /><Relationship Id="rId1" Type="http://schemas.openxmlformats.org/officeDocument/2006/relationships/slideLayout" Target="../slideLayouts/slideLayout7.xml" /><Relationship Id="rId6" Type="http://schemas.openxmlformats.org/officeDocument/2006/relationships/image" Target="../media/image92.png" /><Relationship Id="rId11" Type="http://schemas.openxmlformats.org/officeDocument/2006/relationships/image" Target="../media/image97.png" /><Relationship Id="rId5" Type="http://schemas.openxmlformats.org/officeDocument/2006/relationships/image" Target="../media/image91.png" /><Relationship Id="rId15" Type="http://schemas.openxmlformats.org/officeDocument/2006/relationships/image" Target="../media/image101.png" /><Relationship Id="rId23" Type="http://schemas.openxmlformats.org/officeDocument/2006/relationships/image" Target="../media/image109.png" /><Relationship Id="rId10" Type="http://schemas.openxmlformats.org/officeDocument/2006/relationships/image" Target="../media/image96.png" /><Relationship Id="rId19" Type="http://schemas.openxmlformats.org/officeDocument/2006/relationships/image" Target="../media/image105.png" /><Relationship Id="rId4" Type="http://schemas.openxmlformats.org/officeDocument/2006/relationships/image" Target="../media/image90.png" /><Relationship Id="rId9" Type="http://schemas.openxmlformats.org/officeDocument/2006/relationships/image" Target="../media/image95.png" /><Relationship Id="rId14" Type="http://schemas.openxmlformats.org/officeDocument/2006/relationships/image" Target="../media/image100.png" /><Relationship Id="rId22" Type="http://schemas.openxmlformats.org/officeDocument/2006/relationships/image" Target="../media/image108.png" /></Relationships>
</file>

<file path=ppt/slides/_rels/slide14.xml.rels><?xml version="1.0" encoding="UTF-8" standalone="yes"?>
<Relationships xmlns="http://schemas.openxmlformats.org/package/2006/relationships"><Relationship Id="rId8" Type="http://schemas.openxmlformats.org/officeDocument/2006/relationships/image" Target="../media/image114.png" /><Relationship Id="rId3" Type="http://schemas.openxmlformats.org/officeDocument/2006/relationships/image" Target="../media/image110.png" /><Relationship Id="rId7" Type="http://schemas.openxmlformats.org/officeDocument/2006/relationships/image" Target="../media/image79.png" /><Relationship Id="rId2" Type="http://schemas.openxmlformats.org/officeDocument/2006/relationships/notesSlide" Target="../notesSlides/notesSlide12.xml" /><Relationship Id="rId1" Type="http://schemas.openxmlformats.org/officeDocument/2006/relationships/slideLayout" Target="../slideLayouts/slideLayout7.xml" /><Relationship Id="rId6" Type="http://schemas.openxmlformats.org/officeDocument/2006/relationships/image" Target="../media/image113.jpeg" /><Relationship Id="rId5" Type="http://schemas.openxmlformats.org/officeDocument/2006/relationships/image" Target="../media/image112.png" /><Relationship Id="rId10" Type="http://schemas.openxmlformats.org/officeDocument/2006/relationships/image" Target="../media/image116.png" /><Relationship Id="rId4" Type="http://schemas.openxmlformats.org/officeDocument/2006/relationships/image" Target="../media/image111.png" /><Relationship Id="rId9" Type="http://schemas.openxmlformats.org/officeDocument/2006/relationships/image" Target="../media/image115.png" /></Relationships>
</file>

<file path=ppt/slides/_rels/slide15.xml.rels><?xml version="1.0" encoding="UTF-8" standalone="yes"?>
<Relationships xmlns="http://schemas.openxmlformats.org/package/2006/relationships"><Relationship Id="rId8" Type="http://schemas.openxmlformats.org/officeDocument/2006/relationships/image" Target="../media/image122.png" /><Relationship Id="rId3" Type="http://schemas.openxmlformats.org/officeDocument/2006/relationships/image" Target="../media/image117.png" /><Relationship Id="rId7" Type="http://schemas.openxmlformats.org/officeDocument/2006/relationships/image" Target="../media/image121.png" /><Relationship Id="rId2" Type="http://schemas.openxmlformats.org/officeDocument/2006/relationships/notesSlide" Target="../notesSlides/notesSlide13.xml" /><Relationship Id="rId1" Type="http://schemas.openxmlformats.org/officeDocument/2006/relationships/slideLayout" Target="../slideLayouts/slideLayout7.xml" /><Relationship Id="rId6" Type="http://schemas.openxmlformats.org/officeDocument/2006/relationships/image" Target="../media/image120.png" /><Relationship Id="rId5" Type="http://schemas.openxmlformats.org/officeDocument/2006/relationships/image" Target="../media/image119.png" /><Relationship Id="rId10" Type="http://schemas.openxmlformats.org/officeDocument/2006/relationships/image" Target="../media/image124.png" /><Relationship Id="rId4" Type="http://schemas.openxmlformats.org/officeDocument/2006/relationships/image" Target="../media/image118.png" /><Relationship Id="rId9" Type="http://schemas.openxmlformats.org/officeDocument/2006/relationships/image" Target="../media/image123.png" /></Relationships>
</file>

<file path=ppt/slides/_rels/slide16.xml.rels><?xml version="1.0" encoding="UTF-8" standalone="yes"?>
<Relationships xmlns="http://schemas.openxmlformats.org/package/2006/relationships"><Relationship Id="rId3" Type="http://schemas.openxmlformats.org/officeDocument/2006/relationships/image" Target="../media/image126.png" /><Relationship Id="rId7" Type="http://schemas.openxmlformats.org/officeDocument/2006/relationships/image" Target="../media/image130.png" /><Relationship Id="rId2" Type="http://schemas.openxmlformats.org/officeDocument/2006/relationships/image" Target="../media/image125.png" /><Relationship Id="rId1" Type="http://schemas.openxmlformats.org/officeDocument/2006/relationships/slideLayout" Target="../slideLayouts/slideLayout7.xml" /><Relationship Id="rId6" Type="http://schemas.openxmlformats.org/officeDocument/2006/relationships/image" Target="../media/image129.png" /><Relationship Id="rId5" Type="http://schemas.openxmlformats.org/officeDocument/2006/relationships/image" Target="../media/image128.png" /><Relationship Id="rId4" Type="http://schemas.openxmlformats.org/officeDocument/2006/relationships/image" Target="../media/image127.png" /></Relationships>
</file>

<file path=ppt/slides/_rels/slide17.xml.rels><?xml version="1.0" encoding="UTF-8" standalone="yes"?>
<Relationships xmlns="http://schemas.openxmlformats.org/package/2006/relationships"><Relationship Id="rId2" Type="http://schemas.openxmlformats.org/officeDocument/2006/relationships/image" Target="../media/image131.png" /><Relationship Id="rId1" Type="http://schemas.openxmlformats.org/officeDocument/2006/relationships/slideLayout" Target="../slideLayouts/slideLayout7.xml" /></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9.xml.rels><?xml version="1.0" encoding="UTF-8" standalone="yes"?>
<Relationships xmlns="http://schemas.openxmlformats.org/package/2006/relationships"><Relationship Id="rId2" Type="http://schemas.openxmlformats.org/officeDocument/2006/relationships/image" Target="../media/image132.jpeg" /><Relationship Id="rId1" Type="http://schemas.openxmlformats.org/officeDocument/2006/relationships/slideLayout" Target="../slideLayouts/slideLayout7.xml" /></Relationships>
</file>

<file path=ppt/slides/_rels/slide2.xml.rels><?xml version="1.0" encoding="UTF-8" standalone="yes"?>
<Relationships xmlns="http://schemas.openxmlformats.org/package/2006/relationships"><Relationship Id="rId8" Type="http://schemas.openxmlformats.org/officeDocument/2006/relationships/image" Target="../media/image8.png" /><Relationship Id="rId3" Type="http://schemas.openxmlformats.org/officeDocument/2006/relationships/image" Target="../media/image4.png" /><Relationship Id="rId7" Type="http://schemas.microsoft.com/office/2007/relationships/hdphoto" Target="../media/hdphoto1.wdp" /><Relationship Id="rId2" Type="http://schemas.openxmlformats.org/officeDocument/2006/relationships/notesSlide" Target="../notesSlides/notesSlide2.xml" /><Relationship Id="rId1" Type="http://schemas.openxmlformats.org/officeDocument/2006/relationships/slideLayout" Target="../slideLayouts/slideLayout7.xml" /><Relationship Id="rId6" Type="http://schemas.openxmlformats.org/officeDocument/2006/relationships/image" Target="../media/image7.png" /><Relationship Id="rId11" Type="http://schemas.openxmlformats.org/officeDocument/2006/relationships/image" Target="../media/image11.jpeg" /><Relationship Id="rId5" Type="http://schemas.openxmlformats.org/officeDocument/2006/relationships/image" Target="../media/image6.png" /><Relationship Id="rId10" Type="http://schemas.openxmlformats.org/officeDocument/2006/relationships/image" Target="../media/image10.jpeg" /><Relationship Id="rId4" Type="http://schemas.openxmlformats.org/officeDocument/2006/relationships/image" Target="../media/image5.jpeg" /><Relationship Id="rId9" Type="http://schemas.openxmlformats.org/officeDocument/2006/relationships/image" Target="../media/image9.png" /></Relationships>
</file>

<file path=ppt/slides/_rels/slide3.xml.rels><?xml version="1.0" encoding="UTF-8" standalone="yes"?>
<Relationships xmlns="http://schemas.openxmlformats.org/package/2006/relationships"><Relationship Id="rId3" Type="http://schemas.openxmlformats.org/officeDocument/2006/relationships/image" Target="../media/image13.png" /><Relationship Id="rId2" Type="http://schemas.openxmlformats.org/officeDocument/2006/relationships/image" Target="../media/image12.jpeg" /><Relationship Id="rId1" Type="http://schemas.openxmlformats.org/officeDocument/2006/relationships/slideLayout" Target="../slideLayouts/slideLayout7.xml" /><Relationship Id="rId4" Type="http://schemas.openxmlformats.org/officeDocument/2006/relationships/image" Target="../media/image14.png" /></Relationships>
</file>

<file path=ppt/slides/_rels/slide4.xml.rels><?xml version="1.0" encoding="UTF-8" standalone="yes"?>
<Relationships xmlns="http://schemas.openxmlformats.org/package/2006/relationships"><Relationship Id="rId8" Type="http://schemas.openxmlformats.org/officeDocument/2006/relationships/hyperlink" Target="https://elnuevodiario.com.do/eted-deja-en-servicio-banco-de-capacitores-en-duverge/" TargetMode="External" /><Relationship Id="rId13" Type="http://schemas.openxmlformats.org/officeDocument/2006/relationships/image" Target="../media/image23.png" /><Relationship Id="rId3" Type="http://schemas.openxmlformats.org/officeDocument/2006/relationships/image" Target="../media/image15.png" /><Relationship Id="rId7" Type="http://schemas.openxmlformats.org/officeDocument/2006/relationships/image" Target="../media/image19.png" /><Relationship Id="rId12" Type="http://schemas.openxmlformats.org/officeDocument/2006/relationships/image" Target="../media/image22.png" /><Relationship Id="rId2" Type="http://schemas.openxmlformats.org/officeDocument/2006/relationships/notesSlide" Target="../notesSlides/notesSlide3.xml" /><Relationship Id="rId1" Type="http://schemas.openxmlformats.org/officeDocument/2006/relationships/slideLayout" Target="../slideLayouts/slideLayout7.xml" /><Relationship Id="rId6" Type="http://schemas.openxmlformats.org/officeDocument/2006/relationships/image" Target="../media/image18.png" /><Relationship Id="rId11" Type="http://schemas.openxmlformats.org/officeDocument/2006/relationships/image" Target="../media/image21.png" /><Relationship Id="rId5" Type="http://schemas.openxmlformats.org/officeDocument/2006/relationships/image" Target="../media/image17.png" /><Relationship Id="rId15" Type="http://schemas.microsoft.com/office/2007/relationships/hdphoto" Target="../media/hdphoto2.wdp" /><Relationship Id="rId10" Type="http://schemas.openxmlformats.org/officeDocument/2006/relationships/image" Target="../media/image20.png" /><Relationship Id="rId4" Type="http://schemas.openxmlformats.org/officeDocument/2006/relationships/image" Target="../media/image16.png" /><Relationship Id="rId9" Type="http://schemas.openxmlformats.org/officeDocument/2006/relationships/hyperlink" Target="https://edeeste.com.do/index.php/edeeste-inicia-nuevos-proyectos-para-mejorar-red-de-distribucion-y-calidad-del-servicio-en-sur-de-higuey/" TargetMode="External" /><Relationship Id="rId14" Type="http://schemas.openxmlformats.org/officeDocument/2006/relationships/image" Target="../media/image24.png" /></Relationships>
</file>

<file path=ppt/slides/_rels/slide5.xml.rels><?xml version="1.0" encoding="UTF-8" standalone="yes"?>
<Relationships xmlns="http://schemas.openxmlformats.org/package/2006/relationships"><Relationship Id="rId8" Type="http://schemas.openxmlformats.org/officeDocument/2006/relationships/image" Target="../media/image30.png" /><Relationship Id="rId13" Type="http://schemas.openxmlformats.org/officeDocument/2006/relationships/image" Target="../media/image35.png" /><Relationship Id="rId18" Type="http://schemas.openxmlformats.org/officeDocument/2006/relationships/image" Target="../media/image40.png" /><Relationship Id="rId3" Type="http://schemas.openxmlformats.org/officeDocument/2006/relationships/image" Target="../media/image25.png" /><Relationship Id="rId21" Type="http://schemas.openxmlformats.org/officeDocument/2006/relationships/image" Target="../media/image43.png" /><Relationship Id="rId7" Type="http://schemas.openxmlformats.org/officeDocument/2006/relationships/image" Target="../media/image29.png" /><Relationship Id="rId12" Type="http://schemas.openxmlformats.org/officeDocument/2006/relationships/image" Target="../media/image34.png" /><Relationship Id="rId17" Type="http://schemas.openxmlformats.org/officeDocument/2006/relationships/image" Target="../media/image39.png" /><Relationship Id="rId2" Type="http://schemas.openxmlformats.org/officeDocument/2006/relationships/notesSlide" Target="../notesSlides/notesSlide4.xml" /><Relationship Id="rId16" Type="http://schemas.openxmlformats.org/officeDocument/2006/relationships/image" Target="../media/image38.png" /><Relationship Id="rId20" Type="http://schemas.openxmlformats.org/officeDocument/2006/relationships/image" Target="../media/image42.png" /><Relationship Id="rId1" Type="http://schemas.openxmlformats.org/officeDocument/2006/relationships/slideLayout" Target="../slideLayouts/slideLayout7.xml" /><Relationship Id="rId6" Type="http://schemas.openxmlformats.org/officeDocument/2006/relationships/image" Target="../media/image28.png" /><Relationship Id="rId11" Type="http://schemas.openxmlformats.org/officeDocument/2006/relationships/image" Target="../media/image33.png" /><Relationship Id="rId5" Type="http://schemas.openxmlformats.org/officeDocument/2006/relationships/image" Target="../media/image27.png" /><Relationship Id="rId15" Type="http://schemas.openxmlformats.org/officeDocument/2006/relationships/image" Target="../media/image37.png" /><Relationship Id="rId10" Type="http://schemas.openxmlformats.org/officeDocument/2006/relationships/image" Target="../media/image32.png" /><Relationship Id="rId19" Type="http://schemas.openxmlformats.org/officeDocument/2006/relationships/image" Target="../media/image41.png" /><Relationship Id="rId4" Type="http://schemas.openxmlformats.org/officeDocument/2006/relationships/image" Target="../media/image26.png" /><Relationship Id="rId9" Type="http://schemas.openxmlformats.org/officeDocument/2006/relationships/image" Target="../media/image31.png" /><Relationship Id="rId14" Type="http://schemas.openxmlformats.org/officeDocument/2006/relationships/image" Target="../media/image36.png" /><Relationship Id="rId22" Type="http://schemas.openxmlformats.org/officeDocument/2006/relationships/image" Target="../media/image44.png" /></Relationships>
</file>

<file path=ppt/slides/_rels/slide6.xml.rels><?xml version="1.0" encoding="UTF-8" standalone="yes"?>
<Relationships xmlns="http://schemas.openxmlformats.org/package/2006/relationships"><Relationship Id="rId8" Type="http://schemas.openxmlformats.org/officeDocument/2006/relationships/image" Target="../media/image50.png" /><Relationship Id="rId3" Type="http://schemas.openxmlformats.org/officeDocument/2006/relationships/image" Target="../media/image46.png" /><Relationship Id="rId7" Type="http://schemas.openxmlformats.org/officeDocument/2006/relationships/image" Target="../media/image49.png" /><Relationship Id="rId2" Type="http://schemas.openxmlformats.org/officeDocument/2006/relationships/image" Target="../media/image45.png" /><Relationship Id="rId1" Type="http://schemas.openxmlformats.org/officeDocument/2006/relationships/slideLayout" Target="../slideLayouts/slideLayout7.xml" /><Relationship Id="rId6" Type="http://schemas.openxmlformats.org/officeDocument/2006/relationships/hyperlink" Target="https://es.wikipedia.org/wiki/Ren%C3%A9_Descartes" TargetMode="External" /><Relationship Id="rId5" Type="http://schemas.openxmlformats.org/officeDocument/2006/relationships/image" Target="../media/image48.png" /><Relationship Id="rId4" Type="http://schemas.openxmlformats.org/officeDocument/2006/relationships/image" Target="../media/image47.png" /></Relationships>
</file>

<file path=ppt/slides/_rels/slide7.xml.rels><?xml version="1.0" encoding="UTF-8" standalone="yes"?>
<Relationships xmlns="http://schemas.openxmlformats.org/package/2006/relationships"><Relationship Id="rId3" Type="http://schemas.openxmlformats.org/officeDocument/2006/relationships/image" Target="../media/image51.png" /><Relationship Id="rId2" Type="http://schemas.openxmlformats.org/officeDocument/2006/relationships/notesSlide" Target="../notesSlides/notesSlide5.xml" /><Relationship Id="rId1" Type="http://schemas.openxmlformats.org/officeDocument/2006/relationships/slideLayout" Target="../slideLayouts/slideLayout7.xml" /><Relationship Id="rId6" Type="http://schemas.openxmlformats.org/officeDocument/2006/relationships/image" Target="../media/image54.gif" /><Relationship Id="rId5" Type="http://schemas.openxmlformats.org/officeDocument/2006/relationships/image" Target="../media/image53.png" /><Relationship Id="rId4" Type="http://schemas.openxmlformats.org/officeDocument/2006/relationships/image" Target="../media/image52.png" /></Relationships>
</file>

<file path=ppt/slides/_rels/slide8.xml.rels><?xml version="1.0" encoding="UTF-8" standalone="yes"?>
<Relationships xmlns="http://schemas.openxmlformats.org/package/2006/relationships"><Relationship Id="rId8" Type="http://schemas.openxmlformats.org/officeDocument/2006/relationships/image" Target="../media/image59.png" /><Relationship Id="rId3" Type="http://schemas.openxmlformats.org/officeDocument/2006/relationships/audio" Target="../media/audio1.wav" /><Relationship Id="rId7" Type="http://schemas.openxmlformats.org/officeDocument/2006/relationships/image" Target="../media/image58.png" /><Relationship Id="rId2" Type="http://schemas.openxmlformats.org/officeDocument/2006/relationships/notesSlide" Target="../notesSlides/notesSlide6.xml" /><Relationship Id="rId1" Type="http://schemas.openxmlformats.org/officeDocument/2006/relationships/slideLayout" Target="../slideLayouts/slideLayout19.xml" /><Relationship Id="rId6" Type="http://schemas.openxmlformats.org/officeDocument/2006/relationships/image" Target="../media/image57.png" /><Relationship Id="rId5" Type="http://schemas.openxmlformats.org/officeDocument/2006/relationships/image" Target="../media/image56.png" /><Relationship Id="rId10" Type="http://schemas.openxmlformats.org/officeDocument/2006/relationships/image" Target="../media/image61.png" /><Relationship Id="rId4" Type="http://schemas.openxmlformats.org/officeDocument/2006/relationships/image" Target="../media/image55.jpeg" /><Relationship Id="rId9" Type="http://schemas.openxmlformats.org/officeDocument/2006/relationships/image" Target="../media/image60.png" /></Relationships>
</file>

<file path=ppt/slides/_rels/slide9.xml.rels><?xml version="1.0" encoding="UTF-8" standalone="yes"?>
<Relationships xmlns="http://schemas.openxmlformats.org/package/2006/relationships"><Relationship Id="rId3" Type="http://schemas.openxmlformats.org/officeDocument/2006/relationships/image" Target="../media/image62.png" /><Relationship Id="rId7" Type="http://schemas.openxmlformats.org/officeDocument/2006/relationships/image" Target="../media/image66.png" /><Relationship Id="rId2" Type="http://schemas.openxmlformats.org/officeDocument/2006/relationships/notesSlide" Target="../notesSlides/notesSlide7.xml" /><Relationship Id="rId1" Type="http://schemas.openxmlformats.org/officeDocument/2006/relationships/slideLayout" Target="../slideLayouts/slideLayout12.xml" /><Relationship Id="rId6" Type="http://schemas.openxmlformats.org/officeDocument/2006/relationships/image" Target="../media/image65.png" /><Relationship Id="rId5" Type="http://schemas.openxmlformats.org/officeDocument/2006/relationships/image" Target="../media/image64.png" /><Relationship Id="rId4" Type="http://schemas.openxmlformats.org/officeDocument/2006/relationships/image" Target="../media/image63.pn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17" name="Picture 49">
            <a:extLst>
              <a:ext uri="{FF2B5EF4-FFF2-40B4-BE49-F238E27FC236}">
                <a16:creationId xmlns:a16="http://schemas.microsoft.com/office/drawing/2014/main" id="{B551AA3F-AB9B-35A5-A223-82789BAFA55E}"/>
              </a:ext>
            </a:extLst>
          </p:cNvPr>
          <p:cNvPicPr>
            <a:picLocks noChangeAspect="1" noChangeArrowheads="1"/>
          </p:cNvPicPr>
          <p:nvPr/>
        </p:nvPicPr>
        <p:blipFill>
          <a:blip r:embed="rId3">
            <a:clrChange>
              <a:clrFrom>
                <a:srgbClr val="FBFBFB"/>
              </a:clrFrom>
              <a:clrTo>
                <a:srgbClr val="FBFBFB">
                  <a:alpha val="0"/>
                </a:srgbClr>
              </a:clrTo>
            </a:clrChange>
            <a:extLst>
              <a:ext uri="{28A0092B-C50C-407E-A947-70E740481C1C}">
                <a14:useLocalDpi xmlns:a14="http://schemas.microsoft.com/office/drawing/2010/main" val="0"/>
              </a:ext>
            </a:extLst>
          </a:blip>
          <a:srcRect/>
          <a:stretch>
            <a:fillRect/>
          </a:stretch>
        </p:blipFill>
        <p:spPr bwMode="auto">
          <a:xfrm>
            <a:off x="445770" y="228600"/>
            <a:ext cx="11315700" cy="6355080"/>
          </a:xfrm>
          <a:prstGeom prst="rect">
            <a:avLst/>
          </a:prstGeom>
          <a:noFill/>
          <a:ln>
            <a:noFill/>
          </a:ln>
        </p:spPr>
      </p:pic>
      <p:sp>
        <p:nvSpPr>
          <p:cNvPr id="3" name="Rectangle 2">
            <a:extLst>
              <a:ext uri="{FF2B5EF4-FFF2-40B4-BE49-F238E27FC236}">
                <a16:creationId xmlns:a16="http://schemas.microsoft.com/office/drawing/2014/main" id="{ED976595-AFE0-D28E-C4CD-C76B36DBF4EC}"/>
              </a:ext>
            </a:extLst>
          </p:cNvPr>
          <p:cNvSpPr/>
          <p:nvPr/>
        </p:nvSpPr>
        <p:spPr>
          <a:xfrm>
            <a:off x="457200" y="342900"/>
            <a:ext cx="10820400" cy="707886"/>
          </a:xfrm>
          <a:prstGeom prst="rect">
            <a:avLst/>
          </a:prstGeom>
          <a:noFill/>
          <a:ln>
            <a:noFill/>
          </a:ln>
        </p:spPr>
        <p:txBody>
          <a:bodyPr wrap="square" lIns="91440" tIns="45720" rIns="91440" bIns="45720">
            <a:spAutoFit/>
          </a:bodyPr>
          <a:lstStyle/>
          <a:p>
            <a:pPr algn="ctr"/>
            <a:r>
              <a:rPr lang="en-US" sz="4000" b="1" dirty="0" err="1">
                <a:ln w="12700">
                  <a:solidFill>
                    <a:schemeClr val="accent1"/>
                  </a:solidFill>
                  <a:prstDash val="solid"/>
                </a:ln>
                <a:solidFill>
                  <a:schemeClr val="bg1"/>
                </a:solidFill>
                <a:effectLst>
                  <a:outerShdw dist="38100" dir="2640000" algn="bl" rotWithShape="0">
                    <a:schemeClr val="accent1"/>
                  </a:outerShdw>
                </a:effectLst>
              </a:rPr>
              <a:t>Manejo</a:t>
            </a:r>
            <a:r>
              <a:rPr lang="en-US" sz="4000" b="1" dirty="0">
                <a:ln w="12700">
                  <a:solidFill>
                    <a:schemeClr val="accent1"/>
                  </a:solidFill>
                  <a:prstDash val="solid"/>
                </a:ln>
                <a:solidFill>
                  <a:schemeClr val="bg1"/>
                </a:solidFill>
                <a:effectLst>
                  <a:outerShdw dist="38100" dir="2640000" algn="bl" rotWithShape="0">
                    <a:schemeClr val="accent1"/>
                  </a:outerShdw>
                </a:effectLst>
              </a:rPr>
              <a:t> </a:t>
            </a:r>
            <a:r>
              <a:rPr lang="en-US" sz="4000" b="1" dirty="0" err="1">
                <a:ln w="12700">
                  <a:solidFill>
                    <a:schemeClr val="accent1"/>
                  </a:solidFill>
                  <a:prstDash val="solid"/>
                </a:ln>
                <a:solidFill>
                  <a:schemeClr val="bg1"/>
                </a:solidFill>
                <a:effectLst>
                  <a:outerShdw dist="38100" dir="2640000" algn="bl" rotWithShape="0">
                    <a:schemeClr val="accent1"/>
                  </a:outerShdw>
                </a:effectLst>
              </a:rPr>
              <a:t>Compensacion</a:t>
            </a:r>
            <a:r>
              <a:rPr lang="en-US" sz="4000" b="1" dirty="0">
                <a:ln w="12700">
                  <a:solidFill>
                    <a:schemeClr val="accent1"/>
                  </a:solidFill>
                  <a:prstDash val="solid"/>
                </a:ln>
                <a:solidFill>
                  <a:schemeClr val="bg1"/>
                </a:solidFill>
                <a:effectLst>
                  <a:outerShdw dist="38100" dir="2640000" algn="bl" rotWithShape="0">
                    <a:schemeClr val="accent1"/>
                  </a:outerShdw>
                </a:effectLst>
              </a:rPr>
              <a:t> de </a:t>
            </a:r>
            <a:r>
              <a:rPr lang="en-US" sz="4000" b="1" dirty="0" err="1">
                <a:ln w="12700">
                  <a:solidFill>
                    <a:schemeClr val="accent1"/>
                  </a:solidFill>
                  <a:prstDash val="solid"/>
                </a:ln>
                <a:solidFill>
                  <a:schemeClr val="bg1"/>
                </a:solidFill>
                <a:effectLst>
                  <a:outerShdw dist="38100" dir="2640000" algn="bl" rotWithShape="0">
                    <a:schemeClr val="accent1"/>
                  </a:outerShdw>
                </a:effectLst>
              </a:rPr>
              <a:t>Reactivos</a:t>
            </a:r>
            <a:r>
              <a:rPr lang="en-US" sz="4000" b="1" dirty="0">
                <a:ln w="12700">
                  <a:solidFill>
                    <a:schemeClr val="accent1"/>
                  </a:solidFill>
                  <a:prstDash val="solid"/>
                </a:ln>
                <a:solidFill>
                  <a:schemeClr val="bg1"/>
                </a:solidFill>
                <a:effectLst>
                  <a:outerShdw dist="38100" dir="2640000" algn="bl" rotWithShape="0">
                    <a:schemeClr val="accent1"/>
                  </a:outerShdw>
                </a:effectLst>
              </a:rPr>
              <a:t> </a:t>
            </a:r>
            <a:r>
              <a:rPr lang="en-US" sz="4000" b="1" dirty="0" err="1">
                <a:ln w="12700">
                  <a:solidFill>
                    <a:schemeClr val="accent1"/>
                  </a:solidFill>
                  <a:prstDash val="solid"/>
                </a:ln>
                <a:solidFill>
                  <a:schemeClr val="bg1"/>
                </a:solidFill>
                <a:effectLst>
                  <a:outerShdw dist="38100" dir="2640000" algn="bl" rotWithShape="0">
                    <a:schemeClr val="accent1"/>
                  </a:outerShdw>
                </a:effectLst>
              </a:rPr>
              <a:t>en</a:t>
            </a:r>
            <a:r>
              <a:rPr lang="en-US" sz="4000" b="1" dirty="0">
                <a:ln w="12700">
                  <a:solidFill>
                    <a:schemeClr val="accent1"/>
                  </a:solidFill>
                  <a:prstDash val="solid"/>
                </a:ln>
                <a:solidFill>
                  <a:schemeClr val="bg1"/>
                </a:solidFill>
                <a:effectLst>
                  <a:outerShdw dist="38100" dir="2640000" algn="bl" rotWithShape="0">
                    <a:schemeClr val="accent1"/>
                  </a:outerShdw>
                </a:effectLst>
              </a:rPr>
              <a:t> RD </a:t>
            </a:r>
            <a:endParaRPr lang="en-US" sz="4000" dirty="0">
              <a:ln w="12700">
                <a:solidFill>
                  <a:schemeClr val="accent1"/>
                </a:solidFill>
                <a:prstDash val="solid"/>
              </a:ln>
            </a:endParaRPr>
          </a:p>
        </p:txBody>
      </p:sp>
      <p:grpSp>
        <p:nvGrpSpPr>
          <p:cNvPr id="12" name="Group 11">
            <a:extLst>
              <a:ext uri="{FF2B5EF4-FFF2-40B4-BE49-F238E27FC236}">
                <a16:creationId xmlns:a16="http://schemas.microsoft.com/office/drawing/2014/main" id="{FFC974A3-8D36-CDAE-6FEE-07FD5A480B64}"/>
              </a:ext>
            </a:extLst>
          </p:cNvPr>
          <p:cNvGrpSpPr>
            <a:grpSpLocks/>
          </p:cNvGrpSpPr>
          <p:nvPr/>
        </p:nvGrpSpPr>
        <p:grpSpPr bwMode="auto">
          <a:xfrm>
            <a:off x="5115482" y="2246739"/>
            <a:ext cx="6617125" cy="871321"/>
            <a:chOff x="4333195" y="1254681"/>
            <a:chExt cx="3941897" cy="871177"/>
          </a:xfrm>
        </p:grpSpPr>
        <p:sp>
          <p:nvSpPr>
            <p:cNvPr id="13" name="Rounded Rectangle 12">
              <a:extLst>
                <a:ext uri="{FF2B5EF4-FFF2-40B4-BE49-F238E27FC236}">
                  <a16:creationId xmlns:a16="http://schemas.microsoft.com/office/drawing/2014/main" id="{C04B7D18-DC1B-CBB1-EB9A-693597D41313}"/>
                </a:ext>
              </a:extLst>
            </p:cNvPr>
            <p:cNvSpPr/>
            <p:nvPr/>
          </p:nvSpPr>
          <p:spPr>
            <a:xfrm>
              <a:off x="4366593" y="1254681"/>
              <a:ext cx="3908499" cy="861201"/>
            </a:xfrm>
            <a:prstGeom prst="roundRect">
              <a:avLst>
                <a:gd name="adj" fmla="val 50000"/>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10800000" scaled="1"/>
              <a:tileRect/>
            </a:gradFill>
            <a:ln>
              <a:solidFill>
                <a:srgbClr val="05156F"/>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dirty="0">
                  <a:solidFill>
                    <a:srgbClr val="05156F"/>
                  </a:solidFill>
                  <a:effectLst>
                    <a:outerShdw blurRad="38100" dist="38100" dir="2700000" algn="tl">
                      <a:srgbClr val="000000">
                        <a:alpha val="43137"/>
                      </a:srgbClr>
                    </a:outerShdw>
                  </a:effectLst>
                </a:rPr>
                <a:t>.         MARCO TEORICO: </a:t>
              </a:r>
              <a:r>
                <a:rPr lang="en-US" sz="2400" dirty="0" err="1">
                  <a:solidFill>
                    <a:srgbClr val="002060"/>
                  </a:solidFill>
                </a:rPr>
                <a:t>Inestabilidad</a:t>
              </a:r>
              <a:r>
                <a:rPr lang="en-US" sz="2400" dirty="0">
                  <a:solidFill>
                    <a:srgbClr val="002060"/>
                  </a:solidFill>
                </a:rPr>
                <a:t> de </a:t>
              </a:r>
              <a:r>
                <a:rPr lang="en-US" sz="2400" dirty="0" err="1">
                  <a:solidFill>
                    <a:srgbClr val="002060"/>
                  </a:solidFill>
                </a:rPr>
                <a:t>Voltaje</a:t>
              </a:r>
              <a:endParaRPr lang="en-US" sz="2400" dirty="0">
                <a:solidFill>
                  <a:srgbClr val="002060"/>
                </a:solidFill>
              </a:endParaRPr>
            </a:p>
            <a:p>
              <a:pPr>
                <a:defRPr/>
              </a:pPr>
              <a:r>
                <a:rPr lang="en-US" sz="2400" dirty="0">
                  <a:solidFill>
                    <a:srgbClr val="002060"/>
                  </a:solidFill>
                  <a:effectLst>
                    <a:outerShdw blurRad="38100" dist="38100" dir="2700000" algn="tl">
                      <a:srgbClr val="000000">
                        <a:alpha val="43137"/>
                      </a:srgbClr>
                    </a:outerShdw>
                  </a:effectLst>
                </a:rPr>
                <a:t>.         </a:t>
              </a:r>
              <a:r>
                <a:rPr lang="en-US" sz="2400" dirty="0" err="1">
                  <a:solidFill>
                    <a:srgbClr val="002060"/>
                  </a:solidFill>
                  <a:effectLst>
                    <a:outerShdw blurRad="38100" dist="38100" dir="2700000" algn="tl">
                      <a:srgbClr val="000000">
                        <a:alpha val="43137"/>
                      </a:srgbClr>
                    </a:outerShdw>
                  </a:effectLst>
                </a:rPr>
                <a:t>Potencia</a:t>
              </a:r>
              <a:r>
                <a:rPr lang="en-US" sz="2400" dirty="0">
                  <a:solidFill>
                    <a:srgbClr val="002060"/>
                  </a:solidFill>
                  <a:effectLst>
                    <a:outerShdw blurRad="38100" dist="38100" dir="2700000" algn="tl">
                      <a:srgbClr val="000000">
                        <a:alpha val="43137"/>
                      </a:srgbClr>
                    </a:outerShdw>
                  </a:effectLst>
                </a:rPr>
                <a:t> Activa/</a:t>
              </a:r>
              <a:r>
                <a:rPr lang="en-US" sz="2400" dirty="0" err="1">
                  <a:solidFill>
                    <a:srgbClr val="002060"/>
                  </a:solidFill>
                  <a:effectLst>
                    <a:outerShdw blurRad="38100" dist="38100" dir="2700000" algn="tl">
                      <a:srgbClr val="000000">
                        <a:alpha val="43137"/>
                      </a:srgbClr>
                    </a:outerShdw>
                  </a:effectLst>
                </a:rPr>
                <a:t>Reactiva</a:t>
              </a:r>
              <a:r>
                <a:rPr lang="en-US" sz="2400" dirty="0">
                  <a:solidFill>
                    <a:srgbClr val="002060"/>
                  </a:solidFill>
                  <a:effectLst>
                    <a:outerShdw blurRad="38100" dist="38100" dir="2700000" algn="tl">
                      <a:srgbClr val="000000">
                        <a:alpha val="43137"/>
                      </a:srgbClr>
                    </a:outerShdw>
                  </a:effectLst>
                </a:rPr>
                <a:t>, FP, </a:t>
              </a:r>
              <a:r>
                <a:rPr lang="en-US" sz="2400" dirty="0" err="1">
                  <a:solidFill>
                    <a:srgbClr val="002060"/>
                  </a:solidFill>
                  <a:effectLst>
                    <a:outerShdw blurRad="38100" dist="38100" dir="2700000" algn="tl">
                      <a:srgbClr val="000000">
                        <a:alpha val="43137"/>
                      </a:srgbClr>
                    </a:outerShdw>
                  </a:effectLst>
                </a:rPr>
                <a:t>Simulacion</a:t>
              </a:r>
              <a:endParaRPr lang="en-US" sz="2400" dirty="0">
                <a:solidFill>
                  <a:srgbClr val="05156F"/>
                </a:solidFill>
                <a:effectLst>
                  <a:outerShdw blurRad="38100" dist="38100" dir="2700000" algn="tl">
                    <a:srgbClr val="000000">
                      <a:alpha val="43137"/>
                    </a:srgbClr>
                  </a:outerShdw>
                </a:effectLst>
              </a:endParaRPr>
            </a:p>
          </p:txBody>
        </p:sp>
        <p:grpSp>
          <p:nvGrpSpPr>
            <p:cNvPr id="7212" name="Group 13">
              <a:extLst>
                <a:ext uri="{FF2B5EF4-FFF2-40B4-BE49-F238E27FC236}">
                  <a16:creationId xmlns:a16="http://schemas.microsoft.com/office/drawing/2014/main" id="{CF42E6BC-4434-F446-A848-1E0AD2E29596}"/>
                </a:ext>
              </a:extLst>
            </p:cNvPr>
            <p:cNvGrpSpPr>
              <a:grpSpLocks/>
            </p:cNvGrpSpPr>
            <p:nvPr/>
          </p:nvGrpSpPr>
          <p:grpSpPr bwMode="auto">
            <a:xfrm>
              <a:off x="4381591" y="1309745"/>
              <a:ext cx="484412" cy="761048"/>
              <a:chOff x="4384570" y="1306766"/>
              <a:chExt cx="484412" cy="761048"/>
            </a:xfrm>
          </p:grpSpPr>
          <p:sp>
            <p:nvSpPr>
              <p:cNvPr id="16" name="Oval 15">
                <a:extLst>
                  <a:ext uri="{FF2B5EF4-FFF2-40B4-BE49-F238E27FC236}">
                    <a16:creationId xmlns:a16="http://schemas.microsoft.com/office/drawing/2014/main" id="{76DF2979-E15A-F9F7-4683-B24803A7DBB7}"/>
                  </a:ext>
                </a:extLst>
              </p:cNvPr>
              <p:cNvSpPr/>
              <p:nvPr/>
            </p:nvSpPr>
            <p:spPr>
              <a:xfrm>
                <a:off x="4384570" y="1306766"/>
                <a:ext cx="484412" cy="761048"/>
              </a:xfrm>
              <a:prstGeom prst="ellipse">
                <a:avLst/>
              </a:prstGeom>
              <a:solidFill>
                <a:srgbClr val="05156F">
                  <a:alpha val="83922"/>
                </a:srgbClr>
              </a:solidFill>
              <a:ln w="38100">
                <a:solidFill>
                  <a:schemeClr val="bg1"/>
                </a:solidFill>
              </a:ln>
              <a:scene3d>
                <a:camera prst="perspectiveRigh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p>
            </p:txBody>
          </p:sp>
          <p:sp>
            <p:nvSpPr>
              <p:cNvPr id="17" name="TextBox 16">
                <a:extLst>
                  <a:ext uri="{FF2B5EF4-FFF2-40B4-BE49-F238E27FC236}">
                    <a16:creationId xmlns:a16="http://schemas.microsoft.com/office/drawing/2014/main" id="{24B5A405-EE8D-F5D9-C51D-97C4B495AC74}"/>
                  </a:ext>
                </a:extLst>
              </p:cNvPr>
              <p:cNvSpPr txBox="1"/>
              <p:nvPr/>
            </p:nvSpPr>
            <p:spPr>
              <a:xfrm>
                <a:off x="4512818" y="1401047"/>
                <a:ext cx="243901" cy="584678"/>
              </a:xfrm>
              <a:prstGeom prst="rect">
                <a:avLst/>
              </a:prstGeom>
              <a:noFill/>
            </p:spPr>
            <p:txBody>
              <a:bodyPr wrap="none">
                <a:spAutoFit/>
              </a:bodyPr>
              <a:lstStyle/>
              <a:p>
                <a:pPr>
                  <a:defRPr/>
                </a:pPr>
                <a:r>
                  <a:rPr lang="en-US" sz="3200" dirty="0">
                    <a:solidFill>
                      <a:schemeClr val="bg1"/>
                    </a:solidFill>
                    <a:effectLst>
                      <a:outerShdw blurRad="38100" dist="38100" dir="2700000" algn="tl">
                        <a:srgbClr val="000000">
                          <a:alpha val="43137"/>
                        </a:srgbClr>
                      </a:outerShdw>
                    </a:effectLst>
                  </a:rPr>
                  <a:t>2</a:t>
                </a:r>
              </a:p>
            </p:txBody>
          </p:sp>
        </p:grpSp>
        <p:sp>
          <p:nvSpPr>
            <p:cNvPr id="15" name="Arc 14">
              <a:extLst>
                <a:ext uri="{FF2B5EF4-FFF2-40B4-BE49-F238E27FC236}">
                  <a16:creationId xmlns:a16="http://schemas.microsoft.com/office/drawing/2014/main" id="{26B51499-E9B3-48D1-5118-82D780EDC921}"/>
                </a:ext>
              </a:extLst>
            </p:cNvPr>
            <p:cNvSpPr/>
            <p:nvPr/>
          </p:nvSpPr>
          <p:spPr>
            <a:xfrm>
              <a:off x="4333195" y="1254681"/>
              <a:ext cx="549407" cy="871177"/>
            </a:xfrm>
            <a:prstGeom prst="arc">
              <a:avLst>
                <a:gd name="adj1" fmla="val 16356383"/>
                <a:gd name="adj2" fmla="val 5174745"/>
              </a:avLst>
            </a:prstGeom>
            <a:ln w="28575">
              <a:solidFill>
                <a:srgbClr val="05156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400" dirty="0"/>
            </a:p>
          </p:txBody>
        </p:sp>
      </p:grpSp>
      <p:grpSp>
        <p:nvGrpSpPr>
          <p:cNvPr id="18" name="Group 17">
            <a:extLst>
              <a:ext uri="{FF2B5EF4-FFF2-40B4-BE49-F238E27FC236}">
                <a16:creationId xmlns:a16="http://schemas.microsoft.com/office/drawing/2014/main" id="{6467E407-3CEC-A5AB-8CBE-1D89CB8BD0FA}"/>
              </a:ext>
            </a:extLst>
          </p:cNvPr>
          <p:cNvGrpSpPr>
            <a:grpSpLocks/>
          </p:cNvGrpSpPr>
          <p:nvPr/>
        </p:nvGrpSpPr>
        <p:grpSpPr bwMode="auto">
          <a:xfrm>
            <a:off x="3522885" y="1148117"/>
            <a:ext cx="8194979" cy="867413"/>
            <a:chOff x="2773466" y="1260586"/>
            <a:chExt cx="7634848" cy="867028"/>
          </a:xfrm>
        </p:grpSpPr>
        <p:sp>
          <p:nvSpPr>
            <p:cNvPr id="19" name="Rounded Rectangle 18">
              <a:extLst>
                <a:ext uri="{FF2B5EF4-FFF2-40B4-BE49-F238E27FC236}">
                  <a16:creationId xmlns:a16="http://schemas.microsoft.com/office/drawing/2014/main" id="{C3642575-3DC6-3FFC-FE23-8559930E2082}"/>
                </a:ext>
              </a:extLst>
            </p:cNvPr>
            <p:cNvSpPr/>
            <p:nvPr/>
          </p:nvSpPr>
          <p:spPr>
            <a:xfrm>
              <a:off x="2787012" y="1260586"/>
              <a:ext cx="7621302" cy="861198"/>
            </a:xfrm>
            <a:prstGeom prst="roundRect">
              <a:avLst>
                <a:gd name="adj" fmla="val 50000"/>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10800000" scaled="1"/>
              <a:tileRect/>
            </a:gradFill>
            <a:ln>
              <a:solidFill>
                <a:srgbClr val="05156F"/>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a:solidFill>
                    <a:srgbClr val="05156F"/>
                  </a:solidFill>
                  <a:effectLst>
                    <a:outerShdw blurRad="38100" dist="38100" dir="2700000" algn="tl">
                      <a:srgbClr val="000000">
                        <a:alpha val="43137"/>
                      </a:srgbClr>
                    </a:outerShdw>
                  </a:effectLst>
                </a:rPr>
                <a:t>          </a:t>
              </a:r>
              <a:r>
                <a:rPr lang="en-US" sz="2400" b="1" dirty="0">
                  <a:solidFill>
                    <a:srgbClr val="05156F"/>
                  </a:solidFill>
                  <a:effectLst>
                    <a:outerShdw blurRad="38100" dist="38100" dir="2700000" algn="tl">
                      <a:srgbClr val="000000">
                        <a:alpha val="43137"/>
                      </a:srgbClr>
                    </a:outerShdw>
                  </a:effectLst>
                </a:rPr>
                <a:t>INTRODUCCION: </a:t>
              </a:r>
              <a:r>
                <a:rPr lang="en-US" sz="2400" dirty="0" err="1">
                  <a:solidFill>
                    <a:srgbClr val="002060"/>
                  </a:solidFill>
                </a:rPr>
                <a:t>Regulacion</a:t>
              </a:r>
              <a:r>
                <a:rPr lang="en-US" sz="2400" dirty="0">
                  <a:solidFill>
                    <a:srgbClr val="002060"/>
                  </a:solidFill>
                </a:rPr>
                <a:t> de </a:t>
              </a:r>
              <a:r>
                <a:rPr lang="en-US" sz="2400" dirty="0" err="1">
                  <a:solidFill>
                    <a:srgbClr val="002060"/>
                  </a:solidFill>
                </a:rPr>
                <a:t>Voltajes</a:t>
              </a:r>
              <a:r>
                <a:rPr lang="en-US" sz="2400" dirty="0">
                  <a:solidFill>
                    <a:srgbClr val="002060"/>
                  </a:solidFill>
                </a:rPr>
                <a:t> </a:t>
              </a:r>
              <a:r>
                <a:rPr lang="en-US" sz="2400" dirty="0" err="1">
                  <a:solidFill>
                    <a:srgbClr val="002060"/>
                  </a:solidFill>
                </a:rPr>
                <a:t>en</a:t>
              </a:r>
              <a:r>
                <a:rPr lang="en-US" sz="2400" dirty="0">
                  <a:solidFill>
                    <a:srgbClr val="002060"/>
                  </a:solidFill>
                </a:rPr>
                <a:t> </a:t>
              </a:r>
              <a:r>
                <a:rPr lang="en-US" sz="2400" dirty="0" err="1">
                  <a:solidFill>
                    <a:srgbClr val="002060"/>
                  </a:solidFill>
                </a:rPr>
                <a:t>el</a:t>
              </a:r>
              <a:r>
                <a:rPr lang="en-US" sz="2400" dirty="0">
                  <a:solidFill>
                    <a:srgbClr val="002060"/>
                  </a:solidFill>
                </a:rPr>
                <a:t> SENI y </a:t>
              </a:r>
              <a:r>
                <a:rPr lang="en-US" sz="2400" dirty="0" err="1">
                  <a:solidFill>
                    <a:srgbClr val="002060"/>
                  </a:solidFill>
                </a:rPr>
                <a:t>su</a:t>
              </a:r>
              <a:r>
                <a:rPr lang="en-US" sz="2400" dirty="0">
                  <a:solidFill>
                    <a:srgbClr val="002060"/>
                  </a:solidFill>
                </a:rPr>
                <a:t>                          .         Impacto con </a:t>
              </a:r>
              <a:r>
                <a:rPr lang="en-US" sz="2400" dirty="0" err="1">
                  <a:solidFill>
                    <a:srgbClr val="002060"/>
                  </a:solidFill>
                </a:rPr>
                <a:t>Compensacion</a:t>
              </a:r>
              <a:r>
                <a:rPr lang="en-US" sz="2400" dirty="0">
                  <a:solidFill>
                    <a:srgbClr val="002060"/>
                  </a:solidFill>
                </a:rPr>
                <a:t> </a:t>
              </a:r>
              <a:r>
                <a:rPr lang="en-US" sz="2400" dirty="0" err="1">
                  <a:solidFill>
                    <a:srgbClr val="002060"/>
                  </a:solidFill>
                </a:rPr>
                <a:t>Reactivos</a:t>
              </a:r>
              <a:r>
                <a:rPr lang="en-US" sz="2400" dirty="0">
                  <a:solidFill>
                    <a:srgbClr val="002060"/>
                  </a:solidFill>
                </a:rPr>
                <a:t> </a:t>
              </a:r>
              <a:r>
                <a:rPr lang="en-US" sz="2400" dirty="0" err="1">
                  <a:solidFill>
                    <a:srgbClr val="002060"/>
                  </a:solidFill>
                </a:rPr>
                <a:t>en</a:t>
              </a:r>
              <a:r>
                <a:rPr lang="en-US" sz="2400" dirty="0">
                  <a:solidFill>
                    <a:srgbClr val="002060"/>
                  </a:solidFill>
                </a:rPr>
                <a:t> </a:t>
              </a:r>
              <a:r>
                <a:rPr lang="en-US" sz="2400" dirty="0" err="1">
                  <a:solidFill>
                    <a:srgbClr val="002060"/>
                  </a:solidFill>
                </a:rPr>
                <a:t>Subestaciones</a:t>
              </a:r>
              <a:r>
                <a:rPr lang="en-US" sz="2400" dirty="0">
                  <a:solidFill>
                    <a:srgbClr val="002060"/>
                  </a:solidFill>
                </a:rPr>
                <a:t> </a:t>
              </a:r>
              <a:endParaRPr lang="en-US" sz="2400" dirty="0">
                <a:solidFill>
                  <a:srgbClr val="05156F"/>
                </a:solidFill>
                <a:effectLst>
                  <a:outerShdw blurRad="38100" dist="38100" dir="2700000" algn="tl">
                    <a:srgbClr val="000000">
                      <a:alpha val="43137"/>
                    </a:srgbClr>
                  </a:outerShdw>
                </a:effectLst>
              </a:endParaRPr>
            </a:p>
          </p:txBody>
        </p:sp>
        <p:grpSp>
          <p:nvGrpSpPr>
            <p:cNvPr id="7205" name="Group 19">
              <a:extLst>
                <a:ext uri="{FF2B5EF4-FFF2-40B4-BE49-F238E27FC236}">
                  <a16:creationId xmlns:a16="http://schemas.microsoft.com/office/drawing/2014/main" id="{FE9258B3-92EF-6A1E-F67F-F7CD52F8DF14}"/>
                </a:ext>
              </a:extLst>
            </p:cNvPr>
            <p:cNvGrpSpPr>
              <a:grpSpLocks/>
            </p:cNvGrpSpPr>
            <p:nvPr/>
          </p:nvGrpSpPr>
          <p:grpSpPr bwMode="auto">
            <a:xfrm>
              <a:off x="2789352" y="1310606"/>
              <a:ext cx="789939" cy="761048"/>
              <a:chOff x="2792331" y="1307627"/>
              <a:chExt cx="789939" cy="761048"/>
            </a:xfrm>
          </p:grpSpPr>
          <p:sp>
            <p:nvSpPr>
              <p:cNvPr id="22" name="Oval 21">
                <a:extLst>
                  <a:ext uri="{FF2B5EF4-FFF2-40B4-BE49-F238E27FC236}">
                    <a16:creationId xmlns:a16="http://schemas.microsoft.com/office/drawing/2014/main" id="{220A4C92-5782-8B8F-41A1-CDDAB8AC977D}"/>
                  </a:ext>
                </a:extLst>
              </p:cNvPr>
              <p:cNvSpPr/>
              <p:nvPr/>
            </p:nvSpPr>
            <p:spPr>
              <a:xfrm>
                <a:off x="2792331" y="1307627"/>
                <a:ext cx="789939" cy="761048"/>
              </a:xfrm>
              <a:prstGeom prst="ellipse">
                <a:avLst/>
              </a:prstGeom>
              <a:solidFill>
                <a:srgbClr val="05156F">
                  <a:alpha val="83922"/>
                </a:srgbClr>
              </a:solidFill>
              <a:ln w="38100">
                <a:solidFill>
                  <a:schemeClr val="bg1"/>
                </a:solidFill>
              </a:ln>
              <a:scene3d>
                <a:camera prst="perspectiveRigh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p>
            </p:txBody>
          </p:sp>
          <p:sp>
            <p:nvSpPr>
              <p:cNvPr id="23" name="TextBox 22">
                <a:extLst>
                  <a:ext uri="{FF2B5EF4-FFF2-40B4-BE49-F238E27FC236}">
                    <a16:creationId xmlns:a16="http://schemas.microsoft.com/office/drawing/2014/main" id="{6626850D-55D4-3777-95BC-122EE1514942}"/>
                  </a:ext>
                </a:extLst>
              </p:cNvPr>
              <p:cNvSpPr txBox="1"/>
              <p:nvPr/>
            </p:nvSpPr>
            <p:spPr>
              <a:xfrm>
                <a:off x="3009290" y="1382484"/>
                <a:ext cx="349849" cy="584515"/>
              </a:xfrm>
              <a:prstGeom prst="rect">
                <a:avLst/>
              </a:prstGeom>
              <a:noFill/>
            </p:spPr>
            <p:txBody>
              <a:bodyPr wrap="square">
                <a:spAutoFit/>
              </a:bodyPr>
              <a:lstStyle/>
              <a:p>
                <a:pPr>
                  <a:defRPr/>
                </a:pPr>
                <a:r>
                  <a:rPr lang="en-US" sz="3200" dirty="0">
                    <a:solidFill>
                      <a:schemeClr val="bg1"/>
                    </a:solidFill>
                    <a:effectLst>
                      <a:outerShdw blurRad="38100" dist="38100" dir="2700000" algn="tl">
                        <a:srgbClr val="000000">
                          <a:alpha val="43137"/>
                        </a:srgbClr>
                      </a:outerShdw>
                    </a:effectLst>
                  </a:rPr>
                  <a:t>1</a:t>
                </a:r>
              </a:p>
            </p:txBody>
          </p:sp>
        </p:grpSp>
        <p:sp>
          <p:nvSpPr>
            <p:cNvPr id="21" name="Arc 20">
              <a:extLst>
                <a:ext uri="{FF2B5EF4-FFF2-40B4-BE49-F238E27FC236}">
                  <a16:creationId xmlns:a16="http://schemas.microsoft.com/office/drawing/2014/main" id="{27D5FFE0-93EF-C9D3-1E4C-FACCE76FCC33}"/>
                </a:ext>
              </a:extLst>
            </p:cNvPr>
            <p:cNvSpPr/>
            <p:nvPr/>
          </p:nvSpPr>
          <p:spPr>
            <a:xfrm>
              <a:off x="2773466" y="1284797"/>
              <a:ext cx="810284" cy="842817"/>
            </a:xfrm>
            <a:prstGeom prst="arc">
              <a:avLst>
                <a:gd name="adj1" fmla="val 7586015"/>
                <a:gd name="adj2" fmla="val 7387611"/>
              </a:avLst>
            </a:prstGeom>
            <a:ln w="28575">
              <a:solidFill>
                <a:srgbClr val="05156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400" dirty="0"/>
            </a:p>
          </p:txBody>
        </p:sp>
      </p:grpSp>
      <p:grpSp>
        <p:nvGrpSpPr>
          <p:cNvPr id="24" name="Group 23">
            <a:extLst>
              <a:ext uri="{FF2B5EF4-FFF2-40B4-BE49-F238E27FC236}">
                <a16:creationId xmlns:a16="http://schemas.microsoft.com/office/drawing/2014/main" id="{D3A8A03C-BE61-9842-D9DF-A40306B0B435}"/>
              </a:ext>
            </a:extLst>
          </p:cNvPr>
          <p:cNvGrpSpPr>
            <a:grpSpLocks/>
          </p:cNvGrpSpPr>
          <p:nvPr/>
        </p:nvGrpSpPr>
        <p:grpSpPr bwMode="auto">
          <a:xfrm>
            <a:off x="6234555" y="3337710"/>
            <a:ext cx="5464187" cy="845792"/>
            <a:chOff x="3597944" y="1543164"/>
            <a:chExt cx="4675657" cy="846180"/>
          </a:xfrm>
        </p:grpSpPr>
        <p:sp>
          <p:nvSpPr>
            <p:cNvPr id="25" name="Rounded Rectangle 24">
              <a:extLst>
                <a:ext uri="{FF2B5EF4-FFF2-40B4-BE49-F238E27FC236}">
                  <a16:creationId xmlns:a16="http://schemas.microsoft.com/office/drawing/2014/main" id="{7BE817F8-8EB7-2D6A-F56F-F7FA2C2F5C0F}"/>
                </a:ext>
              </a:extLst>
            </p:cNvPr>
            <p:cNvSpPr/>
            <p:nvPr/>
          </p:nvSpPr>
          <p:spPr>
            <a:xfrm>
              <a:off x="3597944" y="1543164"/>
              <a:ext cx="4675657" cy="817661"/>
            </a:xfrm>
            <a:prstGeom prst="roundRect">
              <a:avLst>
                <a:gd name="adj" fmla="val 50000"/>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10800000" scaled="1"/>
              <a:tileRect/>
            </a:gradFill>
            <a:ln>
              <a:solidFill>
                <a:srgbClr val="05156F"/>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a:solidFill>
                    <a:srgbClr val="05156F"/>
                  </a:solidFill>
                  <a:effectLst>
                    <a:outerShdw blurRad="38100" dist="38100" dir="2700000" algn="tl">
                      <a:srgbClr val="000000">
                        <a:alpha val="43137"/>
                      </a:srgbClr>
                    </a:outerShdw>
                  </a:effectLst>
                </a:rPr>
                <a:t>.         </a:t>
              </a:r>
              <a:r>
                <a:rPr lang="en-US" sz="2400" b="1" dirty="0" err="1">
                  <a:solidFill>
                    <a:srgbClr val="05156F"/>
                  </a:solidFill>
                  <a:effectLst>
                    <a:outerShdw blurRad="38100" dist="38100" dir="2700000" algn="tl">
                      <a:srgbClr val="000000">
                        <a:alpha val="43137"/>
                      </a:srgbClr>
                    </a:outerShdw>
                  </a:effectLst>
                </a:rPr>
                <a:t>Compensacion</a:t>
              </a:r>
              <a:r>
                <a:rPr lang="en-US" sz="2400" b="1" dirty="0">
                  <a:solidFill>
                    <a:srgbClr val="05156F"/>
                  </a:solidFill>
                  <a:effectLst>
                    <a:outerShdw blurRad="38100" dist="38100" dir="2700000" algn="tl">
                      <a:srgbClr val="000000">
                        <a:alpha val="43137"/>
                      </a:srgbClr>
                    </a:outerShdw>
                  </a:effectLst>
                </a:rPr>
                <a:t> con </a:t>
              </a:r>
              <a:r>
                <a:rPr lang="en-US" sz="2400" b="1" dirty="0" err="1">
                  <a:solidFill>
                    <a:srgbClr val="05156F"/>
                  </a:solidFill>
                  <a:effectLst>
                    <a:outerShdw blurRad="38100" dist="38100" dir="2700000" algn="tl">
                      <a:srgbClr val="000000">
                        <a:alpha val="43137"/>
                      </a:srgbClr>
                    </a:outerShdw>
                  </a:effectLst>
                </a:rPr>
                <a:t>Conmutacion</a:t>
              </a:r>
              <a:endParaRPr lang="en-US" sz="2400" b="1" dirty="0">
                <a:solidFill>
                  <a:srgbClr val="05156F"/>
                </a:solidFill>
                <a:effectLst>
                  <a:outerShdw blurRad="38100" dist="38100" dir="2700000" algn="tl">
                    <a:srgbClr val="000000">
                      <a:alpha val="43137"/>
                    </a:srgbClr>
                  </a:outerShdw>
                </a:effectLst>
              </a:endParaRPr>
            </a:p>
            <a:p>
              <a:pPr>
                <a:defRPr/>
              </a:pPr>
              <a:r>
                <a:rPr lang="en-US" sz="2400" dirty="0">
                  <a:solidFill>
                    <a:srgbClr val="05156F"/>
                  </a:solidFill>
                  <a:effectLst>
                    <a:outerShdw blurRad="38100" dist="38100" dir="2700000" algn="tl">
                      <a:srgbClr val="000000">
                        <a:alpha val="43137"/>
                      </a:srgbClr>
                    </a:outerShdw>
                  </a:effectLst>
                </a:rPr>
                <a:t>.           </a:t>
              </a:r>
              <a:r>
                <a:rPr lang="en-US" sz="2400" dirty="0" err="1">
                  <a:solidFill>
                    <a:srgbClr val="05156F"/>
                  </a:solidFill>
                  <a:effectLst>
                    <a:outerShdw blurRad="38100" dist="38100" dir="2700000" algn="tl">
                      <a:srgbClr val="000000">
                        <a:alpha val="43137"/>
                      </a:srgbClr>
                    </a:outerShdw>
                  </a:effectLst>
                </a:rPr>
                <a:t>Mecanica</a:t>
              </a:r>
              <a:r>
                <a:rPr lang="en-US" sz="2400" dirty="0">
                  <a:solidFill>
                    <a:srgbClr val="05156F"/>
                  </a:solidFill>
                  <a:effectLst>
                    <a:outerShdw blurRad="38100" dist="38100" dir="2700000" algn="tl">
                      <a:srgbClr val="000000">
                        <a:alpha val="43137"/>
                      </a:srgbClr>
                    </a:outerShdw>
                  </a:effectLst>
                </a:rPr>
                <a:t> vs. </a:t>
              </a:r>
              <a:r>
                <a:rPr lang="en-US" sz="2400" dirty="0" err="1">
                  <a:solidFill>
                    <a:srgbClr val="05156F"/>
                  </a:solidFill>
                  <a:effectLst>
                    <a:outerShdw blurRad="38100" dist="38100" dir="2700000" algn="tl">
                      <a:srgbClr val="000000">
                        <a:alpha val="43137"/>
                      </a:srgbClr>
                    </a:outerShdw>
                  </a:effectLst>
                </a:rPr>
                <a:t>Dinamica</a:t>
              </a:r>
              <a:r>
                <a:rPr lang="en-US" sz="2400" dirty="0">
                  <a:solidFill>
                    <a:srgbClr val="05156F"/>
                  </a:solidFill>
                  <a:effectLst>
                    <a:outerShdw blurRad="38100" dist="38100" dir="2700000" algn="tl">
                      <a:srgbClr val="000000">
                        <a:alpha val="43137"/>
                      </a:srgbClr>
                    </a:outerShdw>
                  </a:effectLst>
                </a:rPr>
                <a:t>/Elect. Pot</a:t>
              </a:r>
            </a:p>
          </p:txBody>
        </p:sp>
        <p:grpSp>
          <p:nvGrpSpPr>
            <p:cNvPr id="7198" name="Group 25">
              <a:extLst>
                <a:ext uri="{FF2B5EF4-FFF2-40B4-BE49-F238E27FC236}">
                  <a16:creationId xmlns:a16="http://schemas.microsoft.com/office/drawing/2014/main" id="{F7D2FEEB-B322-2C0B-2697-5F1FF8F43AB6}"/>
                </a:ext>
              </a:extLst>
            </p:cNvPr>
            <p:cNvGrpSpPr>
              <a:grpSpLocks/>
            </p:cNvGrpSpPr>
            <p:nvPr/>
          </p:nvGrpSpPr>
          <p:grpSpPr bwMode="auto">
            <a:xfrm>
              <a:off x="3624211" y="1585851"/>
              <a:ext cx="690844" cy="761048"/>
              <a:chOff x="3627190" y="1582872"/>
              <a:chExt cx="690844" cy="761048"/>
            </a:xfrm>
          </p:grpSpPr>
          <p:sp>
            <p:nvSpPr>
              <p:cNvPr id="28" name="Oval 27">
                <a:extLst>
                  <a:ext uri="{FF2B5EF4-FFF2-40B4-BE49-F238E27FC236}">
                    <a16:creationId xmlns:a16="http://schemas.microsoft.com/office/drawing/2014/main" id="{6E8B2301-E65F-FFD3-F37A-80F2103C0423}"/>
                  </a:ext>
                </a:extLst>
              </p:cNvPr>
              <p:cNvSpPr/>
              <p:nvPr/>
            </p:nvSpPr>
            <p:spPr>
              <a:xfrm>
                <a:off x="3627190" y="1582872"/>
                <a:ext cx="690844" cy="761048"/>
              </a:xfrm>
              <a:prstGeom prst="ellipse">
                <a:avLst/>
              </a:prstGeom>
              <a:solidFill>
                <a:srgbClr val="05156F">
                  <a:alpha val="83922"/>
                </a:srgbClr>
              </a:solidFill>
              <a:ln w="38100">
                <a:solidFill>
                  <a:schemeClr val="bg1"/>
                </a:solidFill>
              </a:ln>
              <a:scene3d>
                <a:camera prst="perspectiveRigh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p>
            </p:txBody>
          </p:sp>
          <p:sp>
            <p:nvSpPr>
              <p:cNvPr id="29" name="TextBox 28">
                <a:extLst>
                  <a:ext uri="{FF2B5EF4-FFF2-40B4-BE49-F238E27FC236}">
                    <a16:creationId xmlns:a16="http://schemas.microsoft.com/office/drawing/2014/main" id="{A5E0E907-A1F4-A00F-13DF-F38DFFAA0F70}"/>
                  </a:ext>
                </a:extLst>
              </p:cNvPr>
              <p:cNvSpPr txBox="1"/>
              <p:nvPr/>
            </p:nvSpPr>
            <p:spPr>
              <a:xfrm>
                <a:off x="3809436" y="1669122"/>
                <a:ext cx="368790" cy="585043"/>
              </a:xfrm>
              <a:prstGeom prst="rect">
                <a:avLst/>
              </a:prstGeom>
              <a:noFill/>
            </p:spPr>
            <p:txBody>
              <a:bodyPr wrap="none">
                <a:spAutoFit/>
              </a:bodyPr>
              <a:lstStyle/>
              <a:p>
                <a:pPr>
                  <a:defRPr/>
                </a:pPr>
                <a:r>
                  <a:rPr lang="en-US" sz="3200" dirty="0">
                    <a:solidFill>
                      <a:schemeClr val="bg1"/>
                    </a:solidFill>
                    <a:effectLst>
                      <a:outerShdw blurRad="38100" dist="38100" dir="2700000" algn="tl">
                        <a:srgbClr val="000000">
                          <a:alpha val="43137"/>
                        </a:srgbClr>
                      </a:outerShdw>
                    </a:effectLst>
                  </a:rPr>
                  <a:t>3</a:t>
                </a:r>
              </a:p>
            </p:txBody>
          </p:sp>
        </p:grpSp>
        <p:sp>
          <p:nvSpPr>
            <p:cNvPr id="27" name="Arc 26">
              <a:extLst>
                <a:ext uri="{FF2B5EF4-FFF2-40B4-BE49-F238E27FC236}">
                  <a16:creationId xmlns:a16="http://schemas.microsoft.com/office/drawing/2014/main" id="{7382AB20-9AC1-1D63-AFF5-710A88F9616F}"/>
                </a:ext>
              </a:extLst>
            </p:cNvPr>
            <p:cNvSpPr/>
            <p:nvPr/>
          </p:nvSpPr>
          <p:spPr>
            <a:xfrm>
              <a:off x="3640791" y="1571768"/>
              <a:ext cx="692615" cy="817576"/>
            </a:xfrm>
            <a:prstGeom prst="arc">
              <a:avLst>
                <a:gd name="adj1" fmla="val 16096744"/>
                <a:gd name="adj2" fmla="val 5120444"/>
              </a:avLst>
            </a:prstGeom>
            <a:ln w="28575">
              <a:solidFill>
                <a:srgbClr val="05156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400" dirty="0"/>
            </a:p>
          </p:txBody>
        </p:sp>
      </p:grpSp>
      <p:grpSp>
        <p:nvGrpSpPr>
          <p:cNvPr id="30" name="Group 29">
            <a:extLst>
              <a:ext uri="{FF2B5EF4-FFF2-40B4-BE49-F238E27FC236}">
                <a16:creationId xmlns:a16="http://schemas.microsoft.com/office/drawing/2014/main" id="{2BA6714D-7F3E-FA7B-73B3-190C5CF3E1DD}"/>
              </a:ext>
            </a:extLst>
          </p:cNvPr>
          <p:cNvGrpSpPr>
            <a:grpSpLocks/>
          </p:cNvGrpSpPr>
          <p:nvPr/>
        </p:nvGrpSpPr>
        <p:grpSpPr bwMode="auto">
          <a:xfrm>
            <a:off x="7109574" y="4453333"/>
            <a:ext cx="4612095" cy="864535"/>
            <a:chOff x="3256939" y="1246132"/>
            <a:chExt cx="3967535" cy="864371"/>
          </a:xfrm>
        </p:grpSpPr>
        <p:sp>
          <p:nvSpPr>
            <p:cNvPr id="31" name="Rounded Rectangle 30">
              <a:extLst>
                <a:ext uri="{FF2B5EF4-FFF2-40B4-BE49-F238E27FC236}">
                  <a16:creationId xmlns:a16="http://schemas.microsoft.com/office/drawing/2014/main" id="{F07E823C-FB5A-A38D-8A47-E7DD38E87442}"/>
                </a:ext>
              </a:extLst>
            </p:cNvPr>
            <p:cNvSpPr/>
            <p:nvPr/>
          </p:nvSpPr>
          <p:spPr>
            <a:xfrm>
              <a:off x="3388331" y="1246132"/>
              <a:ext cx="3836143" cy="824622"/>
            </a:xfrm>
            <a:prstGeom prst="roundRect">
              <a:avLst>
                <a:gd name="adj" fmla="val 50000"/>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10800000" scaled="1"/>
              <a:tileRect/>
            </a:gradFill>
            <a:ln>
              <a:solidFill>
                <a:srgbClr val="05156F"/>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a:solidFill>
                    <a:srgbClr val="05156F"/>
                  </a:solidFill>
                  <a:effectLst>
                    <a:outerShdw blurRad="38100" dist="38100" dir="2700000" algn="tl">
                      <a:srgbClr val="000000">
                        <a:alpha val="43137"/>
                      </a:srgbClr>
                    </a:outerShdw>
                  </a:effectLst>
                </a:rPr>
                <a:t>.      </a:t>
              </a:r>
              <a:r>
                <a:rPr lang="en-US" sz="2400" b="1" dirty="0" err="1">
                  <a:solidFill>
                    <a:srgbClr val="05156F"/>
                  </a:solidFill>
                  <a:effectLst>
                    <a:outerShdw blurRad="38100" dist="38100" dir="2700000" algn="tl">
                      <a:srgbClr val="000000">
                        <a:alpha val="43137"/>
                      </a:srgbClr>
                    </a:outerShdw>
                  </a:effectLst>
                </a:rPr>
                <a:t>Tecnologias</a:t>
              </a:r>
              <a:r>
                <a:rPr lang="en-US" sz="2400" b="1" dirty="0">
                  <a:solidFill>
                    <a:srgbClr val="05156F"/>
                  </a:solidFill>
                  <a:effectLst>
                    <a:outerShdw blurRad="38100" dist="38100" dir="2700000" algn="tl">
                      <a:srgbClr val="000000">
                        <a:alpha val="43137"/>
                      </a:srgbClr>
                    </a:outerShdw>
                  </a:effectLst>
                </a:rPr>
                <a:t> </a:t>
              </a:r>
              <a:r>
                <a:rPr lang="en-US" sz="2400" b="1" dirty="0" err="1">
                  <a:solidFill>
                    <a:srgbClr val="05156F"/>
                  </a:solidFill>
                  <a:effectLst>
                    <a:outerShdw blurRad="38100" dist="38100" dir="2700000" algn="tl">
                      <a:srgbClr val="000000">
                        <a:alpha val="43137"/>
                      </a:srgbClr>
                    </a:outerShdw>
                  </a:effectLst>
                </a:rPr>
                <a:t>Compensacion</a:t>
              </a:r>
              <a:r>
                <a:rPr lang="en-US" sz="2400" b="1" dirty="0">
                  <a:solidFill>
                    <a:srgbClr val="05156F"/>
                  </a:solidFill>
                  <a:effectLst>
                    <a:outerShdw blurRad="38100" dist="38100" dir="2700000" algn="tl">
                      <a:srgbClr val="000000">
                        <a:alpha val="43137"/>
                      </a:srgbClr>
                    </a:outerShdw>
                  </a:effectLst>
                </a:rPr>
                <a:t>           </a:t>
              </a:r>
              <a:r>
                <a:rPr lang="en-US" sz="2400" dirty="0">
                  <a:solidFill>
                    <a:srgbClr val="05156F"/>
                  </a:solidFill>
                  <a:effectLst>
                    <a:outerShdw blurRad="38100" dist="38100" dir="2700000" algn="tl">
                      <a:srgbClr val="000000">
                        <a:alpha val="43137"/>
                      </a:srgbClr>
                    </a:outerShdw>
                  </a:effectLst>
                </a:rPr>
                <a:t>.           </a:t>
              </a:r>
              <a:r>
                <a:rPr lang="en-US" sz="2400" dirty="0" err="1">
                  <a:solidFill>
                    <a:srgbClr val="05156F"/>
                  </a:solidFill>
                  <a:effectLst>
                    <a:outerShdw blurRad="38100" dist="38100" dir="2700000" algn="tl">
                      <a:srgbClr val="000000">
                        <a:alpha val="43137"/>
                      </a:srgbClr>
                    </a:outerShdw>
                  </a:effectLst>
                </a:rPr>
                <a:t>Operacion</a:t>
              </a:r>
              <a:r>
                <a:rPr lang="en-US" sz="2400" dirty="0">
                  <a:solidFill>
                    <a:srgbClr val="05156F"/>
                  </a:solidFill>
                  <a:effectLst>
                    <a:outerShdw blurRad="38100" dist="38100" dir="2700000" algn="tl">
                      <a:srgbClr val="000000">
                        <a:alpha val="43137"/>
                      </a:srgbClr>
                    </a:outerShdw>
                  </a:effectLst>
                </a:rPr>
                <a:t> y Costos</a:t>
              </a:r>
            </a:p>
          </p:txBody>
        </p:sp>
        <p:grpSp>
          <p:nvGrpSpPr>
            <p:cNvPr id="7191" name="Group 31">
              <a:extLst>
                <a:ext uri="{FF2B5EF4-FFF2-40B4-BE49-F238E27FC236}">
                  <a16:creationId xmlns:a16="http://schemas.microsoft.com/office/drawing/2014/main" id="{3F402AC4-0EEB-D608-EEFA-4A002E92CE47}"/>
                </a:ext>
              </a:extLst>
            </p:cNvPr>
            <p:cNvGrpSpPr>
              <a:grpSpLocks/>
            </p:cNvGrpSpPr>
            <p:nvPr/>
          </p:nvGrpSpPr>
          <p:grpSpPr bwMode="auto">
            <a:xfrm>
              <a:off x="3299536" y="1310761"/>
              <a:ext cx="721982" cy="761048"/>
              <a:chOff x="3302515" y="1307782"/>
              <a:chExt cx="721982" cy="761048"/>
            </a:xfrm>
          </p:grpSpPr>
          <p:sp>
            <p:nvSpPr>
              <p:cNvPr id="34" name="Oval 33">
                <a:extLst>
                  <a:ext uri="{FF2B5EF4-FFF2-40B4-BE49-F238E27FC236}">
                    <a16:creationId xmlns:a16="http://schemas.microsoft.com/office/drawing/2014/main" id="{174EA1E9-0D19-0DFD-E1BF-24F17611164D}"/>
                  </a:ext>
                </a:extLst>
              </p:cNvPr>
              <p:cNvSpPr/>
              <p:nvPr/>
            </p:nvSpPr>
            <p:spPr>
              <a:xfrm>
                <a:off x="3302515" y="1307782"/>
                <a:ext cx="721982" cy="761048"/>
              </a:xfrm>
              <a:prstGeom prst="ellipse">
                <a:avLst/>
              </a:prstGeom>
              <a:solidFill>
                <a:srgbClr val="05156F">
                  <a:alpha val="83922"/>
                </a:srgbClr>
              </a:solidFill>
              <a:ln w="38100">
                <a:solidFill>
                  <a:schemeClr val="bg1"/>
                </a:solidFill>
              </a:ln>
              <a:scene3d>
                <a:camera prst="perspectiveRigh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p>
            </p:txBody>
          </p:sp>
          <p:sp>
            <p:nvSpPr>
              <p:cNvPr id="35" name="TextBox 34">
                <a:extLst>
                  <a:ext uri="{FF2B5EF4-FFF2-40B4-BE49-F238E27FC236}">
                    <a16:creationId xmlns:a16="http://schemas.microsoft.com/office/drawing/2014/main" id="{801BDC6F-B085-FDD5-6390-7B53FDD46AD0}"/>
                  </a:ext>
                </a:extLst>
              </p:cNvPr>
              <p:cNvSpPr txBox="1"/>
              <p:nvPr/>
            </p:nvSpPr>
            <p:spPr>
              <a:xfrm>
                <a:off x="3499372" y="1368727"/>
                <a:ext cx="345709" cy="584664"/>
              </a:xfrm>
              <a:prstGeom prst="rect">
                <a:avLst/>
              </a:prstGeom>
              <a:noFill/>
            </p:spPr>
            <p:txBody>
              <a:bodyPr wrap="none">
                <a:spAutoFit/>
              </a:bodyPr>
              <a:lstStyle/>
              <a:p>
                <a:pPr>
                  <a:defRPr/>
                </a:pPr>
                <a:r>
                  <a:rPr lang="en-US" sz="3200" dirty="0">
                    <a:solidFill>
                      <a:schemeClr val="bg1"/>
                    </a:solidFill>
                    <a:effectLst>
                      <a:outerShdw blurRad="38100" dist="38100" dir="2700000" algn="tl">
                        <a:srgbClr val="000000">
                          <a:alpha val="43137"/>
                        </a:srgbClr>
                      </a:outerShdw>
                    </a:effectLst>
                  </a:rPr>
                  <a:t>4</a:t>
                </a:r>
              </a:p>
            </p:txBody>
          </p:sp>
        </p:grpSp>
        <p:sp>
          <p:nvSpPr>
            <p:cNvPr id="33" name="Arc 32">
              <a:extLst>
                <a:ext uri="{FF2B5EF4-FFF2-40B4-BE49-F238E27FC236}">
                  <a16:creationId xmlns:a16="http://schemas.microsoft.com/office/drawing/2014/main" id="{BDDB9A38-F74F-EDEA-5F6B-93EFE23B2D04}"/>
                </a:ext>
              </a:extLst>
            </p:cNvPr>
            <p:cNvSpPr/>
            <p:nvPr/>
          </p:nvSpPr>
          <p:spPr>
            <a:xfrm>
              <a:off x="3256939" y="1285881"/>
              <a:ext cx="775213" cy="824622"/>
            </a:xfrm>
            <a:prstGeom prst="arc">
              <a:avLst>
                <a:gd name="adj1" fmla="val 15672967"/>
                <a:gd name="adj2" fmla="val 5396322"/>
              </a:avLst>
            </a:prstGeom>
            <a:ln w="28575">
              <a:solidFill>
                <a:srgbClr val="05156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400" dirty="0"/>
            </a:p>
          </p:txBody>
        </p:sp>
      </p:grpSp>
      <p:grpSp>
        <p:nvGrpSpPr>
          <p:cNvPr id="36" name="Group 35">
            <a:extLst>
              <a:ext uri="{FF2B5EF4-FFF2-40B4-BE49-F238E27FC236}">
                <a16:creationId xmlns:a16="http://schemas.microsoft.com/office/drawing/2014/main" id="{9A1937B2-6FAF-F10A-A095-F11E2E1DADC2}"/>
              </a:ext>
            </a:extLst>
          </p:cNvPr>
          <p:cNvGrpSpPr>
            <a:grpSpLocks/>
          </p:cNvGrpSpPr>
          <p:nvPr/>
        </p:nvGrpSpPr>
        <p:grpSpPr bwMode="auto">
          <a:xfrm>
            <a:off x="8182380" y="5511852"/>
            <a:ext cx="3550227" cy="800967"/>
            <a:chOff x="5679304" y="1276853"/>
            <a:chExt cx="3366618" cy="800535"/>
          </a:xfrm>
        </p:grpSpPr>
        <p:sp>
          <p:nvSpPr>
            <p:cNvPr id="37" name="Rounded Rectangle 36">
              <a:extLst>
                <a:ext uri="{FF2B5EF4-FFF2-40B4-BE49-F238E27FC236}">
                  <a16:creationId xmlns:a16="http://schemas.microsoft.com/office/drawing/2014/main" id="{70B100AA-4055-376F-AB84-22B2B0A68EE0}"/>
                </a:ext>
              </a:extLst>
            </p:cNvPr>
            <p:cNvSpPr/>
            <p:nvPr/>
          </p:nvSpPr>
          <p:spPr>
            <a:xfrm>
              <a:off x="5679304" y="1276854"/>
              <a:ext cx="3366618" cy="800534"/>
            </a:xfrm>
            <a:prstGeom prst="roundRect">
              <a:avLst>
                <a:gd name="adj" fmla="val 50000"/>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10800000" scaled="1"/>
              <a:tileRect/>
            </a:gradFill>
            <a:ln>
              <a:solidFill>
                <a:srgbClr val="05156F"/>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05156F"/>
                  </a:solidFill>
                  <a:effectLst>
                    <a:outerShdw blurRad="38100" dist="38100" dir="2700000" algn="tl">
                      <a:srgbClr val="000000">
                        <a:alpha val="43137"/>
                      </a:srgbClr>
                    </a:outerShdw>
                  </a:effectLst>
                </a:rPr>
                <a:t>         </a:t>
              </a:r>
              <a:r>
                <a:rPr lang="en-US" sz="2400" b="1" dirty="0" err="1">
                  <a:solidFill>
                    <a:srgbClr val="05156F"/>
                  </a:solidFill>
                  <a:effectLst>
                    <a:outerShdw blurRad="38100" dist="38100" dir="2700000" algn="tl">
                      <a:srgbClr val="000000">
                        <a:alpha val="43137"/>
                      </a:srgbClr>
                    </a:outerShdw>
                  </a:effectLst>
                </a:rPr>
                <a:t>Conclusiones</a:t>
              </a:r>
              <a:r>
                <a:rPr lang="en-US" sz="2400" dirty="0">
                  <a:solidFill>
                    <a:srgbClr val="05156F"/>
                  </a:solidFill>
                  <a:effectLst>
                    <a:outerShdw blurRad="38100" dist="38100" dir="2700000" algn="tl">
                      <a:srgbClr val="000000">
                        <a:alpha val="43137"/>
                      </a:srgbClr>
                    </a:outerShdw>
                  </a:effectLst>
                </a:rPr>
                <a:t> y           .        </a:t>
              </a:r>
              <a:r>
                <a:rPr lang="en-US" sz="2400" dirty="0" err="1">
                  <a:solidFill>
                    <a:srgbClr val="05156F"/>
                  </a:solidFill>
                  <a:effectLst>
                    <a:outerShdw blurRad="38100" dist="38100" dir="2700000" algn="tl">
                      <a:srgbClr val="000000">
                        <a:alpha val="43137"/>
                      </a:srgbClr>
                    </a:outerShdw>
                  </a:effectLst>
                </a:rPr>
                <a:t>Recomendaciones</a:t>
              </a:r>
              <a:endParaRPr lang="en-US" sz="2400" dirty="0">
                <a:solidFill>
                  <a:srgbClr val="05156F"/>
                </a:solidFill>
                <a:effectLst>
                  <a:outerShdw blurRad="38100" dist="38100" dir="2700000" algn="tl">
                    <a:srgbClr val="000000">
                      <a:alpha val="43137"/>
                    </a:srgbClr>
                  </a:outerShdw>
                </a:effectLst>
              </a:endParaRPr>
            </a:p>
          </p:txBody>
        </p:sp>
        <p:grpSp>
          <p:nvGrpSpPr>
            <p:cNvPr id="7184" name="Group 37">
              <a:extLst>
                <a:ext uri="{FF2B5EF4-FFF2-40B4-BE49-F238E27FC236}">
                  <a16:creationId xmlns:a16="http://schemas.microsoft.com/office/drawing/2014/main" id="{E0B85874-02EC-432E-F18F-5FD547E8B725}"/>
                </a:ext>
              </a:extLst>
            </p:cNvPr>
            <p:cNvGrpSpPr>
              <a:grpSpLocks/>
            </p:cNvGrpSpPr>
            <p:nvPr/>
          </p:nvGrpSpPr>
          <p:grpSpPr bwMode="auto">
            <a:xfrm>
              <a:off x="5702496" y="1303038"/>
              <a:ext cx="789939" cy="761048"/>
              <a:chOff x="5705475" y="1300059"/>
              <a:chExt cx="789939" cy="761048"/>
            </a:xfrm>
          </p:grpSpPr>
          <p:sp>
            <p:nvSpPr>
              <p:cNvPr id="40" name="Oval 39">
                <a:extLst>
                  <a:ext uri="{FF2B5EF4-FFF2-40B4-BE49-F238E27FC236}">
                    <a16:creationId xmlns:a16="http://schemas.microsoft.com/office/drawing/2014/main" id="{4F0EE6E4-C2EB-E2E0-E6C6-0C8FC387C6F8}"/>
                  </a:ext>
                </a:extLst>
              </p:cNvPr>
              <p:cNvSpPr/>
              <p:nvPr/>
            </p:nvSpPr>
            <p:spPr>
              <a:xfrm>
                <a:off x="5705475" y="1300059"/>
                <a:ext cx="789939" cy="761048"/>
              </a:xfrm>
              <a:prstGeom prst="ellipse">
                <a:avLst/>
              </a:prstGeom>
              <a:solidFill>
                <a:srgbClr val="05156F">
                  <a:alpha val="83922"/>
                </a:srgbClr>
              </a:solidFill>
              <a:ln w="38100">
                <a:solidFill>
                  <a:schemeClr val="bg1"/>
                </a:solidFill>
              </a:ln>
              <a:scene3d>
                <a:camera prst="perspectiveRigh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endParaRPr lang="en-US" sz="1400" dirty="0"/>
              </a:p>
            </p:txBody>
          </p:sp>
          <p:sp>
            <p:nvSpPr>
              <p:cNvPr id="41" name="TextBox 40">
                <a:extLst>
                  <a:ext uri="{FF2B5EF4-FFF2-40B4-BE49-F238E27FC236}">
                    <a16:creationId xmlns:a16="http://schemas.microsoft.com/office/drawing/2014/main" id="{944A8B4A-6E3B-E03C-C05F-7DF497E68C01}"/>
                  </a:ext>
                </a:extLst>
              </p:cNvPr>
              <p:cNvSpPr txBox="1"/>
              <p:nvPr/>
            </p:nvSpPr>
            <p:spPr>
              <a:xfrm>
                <a:off x="5911029" y="1395036"/>
                <a:ext cx="372729" cy="584459"/>
              </a:xfrm>
              <a:prstGeom prst="rect">
                <a:avLst/>
              </a:prstGeom>
              <a:noFill/>
            </p:spPr>
            <p:txBody>
              <a:bodyPr wrap="none">
                <a:spAutoFit/>
              </a:bodyPr>
              <a:lstStyle/>
              <a:p>
                <a:pPr algn="r">
                  <a:defRPr/>
                </a:pPr>
                <a:r>
                  <a:rPr lang="en-US" sz="3200" dirty="0">
                    <a:solidFill>
                      <a:schemeClr val="bg1"/>
                    </a:solidFill>
                    <a:effectLst>
                      <a:outerShdw blurRad="38100" dist="38100" dir="2700000" algn="tl">
                        <a:srgbClr val="000000">
                          <a:alpha val="43137"/>
                        </a:srgbClr>
                      </a:outerShdw>
                    </a:effectLst>
                  </a:rPr>
                  <a:t>5</a:t>
                </a:r>
              </a:p>
            </p:txBody>
          </p:sp>
        </p:grpSp>
        <p:sp>
          <p:nvSpPr>
            <p:cNvPr id="39" name="Arc 38">
              <a:extLst>
                <a:ext uri="{FF2B5EF4-FFF2-40B4-BE49-F238E27FC236}">
                  <a16:creationId xmlns:a16="http://schemas.microsoft.com/office/drawing/2014/main" id="{B9E81C04-3B7D-05CB-A49E-0DB9964BA07F}"/>
                </a:ext>
              </a:extLst>
            </p:cNvPr>
            <p:cNvSpPr/>
            <p:nvPr/>
          </p:nvSpPr>
          <p:spPr>
            <a:xfrm>
              <a:off x="5811710" y="1276853"/>
              <a:ext cx="693852" cy="800534"/>
            </a:xfrm>
            <a:prstGeom prst="arc">
              <a:avLst>
                <a:gd name="adj1" fmla="val 16073666"/>
                <a:gd name="adj2" fmla="val 5436181"/>
              </a:avLst>
            </a:prstGeom>
            <a:ln w="28575">
              <a:solidFill>
                <a:srgbClr val="05156F"/>
              </a:solidFill>
            </a:ln>
          </p:spPr>
          <p:style>
            <a:lnRef idx="1">
              <a:schemeClr val="accent1"/>
            </a:lnRef>
            <a:fillRef idx="0">
              <a:schemeClr val="accent1"/>
            </a:fillRef>
            <a:effectRef idx="0">
              <a:schemeClr val="accent1"/>
            </a:effectRef>
            <a:fontRef idx="minor">
              <a:schemeClr val="tx1"/>
            </a:fontRef>
          </p:style>
          <p:txBody>
            <a:bodyPr anchor="ctr"/>
            <a:lstStyle/>
            <a:p>
              <a:pPr algn="r">
                <a:defRPr/>
              </a:pPr>
              <a:endParaRPr lang="en-US" sz="1400" dirty="0"/>
            </a:p>
          </p:txBody>
        </p:sp>
      </p:grpSp>
      <p:sp>
        <p:nvSpPr>
          <p:cNvPr id="20" name="Arrow: Chevron 19">
            <a:extLst>
              <a:ext uri="{FF2B5EF4-FFF2-40B4-BE49-F238E27FC236}">
                <a16:creationId xmlns:a16="http://schemas.microsoft.com/office/drawing/2014/main" id="{DB3E6660-659A-8921-2885-5A4DADBC08AA}"/>
              </a:ext>
            </a:extLst>
          </p:cNvPr>
          <p:cNvSpPr/>
          <p:nvPr/>
        </p:nvSpPr>
        <p:spPr>
          <a:xfrm>
            <a:off x="6052558" y="4608979"/>
            <a:ext cx="583096" cy="569843"/>
          </a:xfrm>
          <a:prstGeom prst="chevron">
            <a:avLst/>
          </a:prstGeom>
          <a:solidFill>
            <a:srgbClr val="FFFF00"/>
          </a:solidFill>
          <a:ln w="28575">
            <a:solidFill>
              <a:srgbClr val="FF0000"/>
            </a:solidFill>
          </a:ln>
          <a:effectLst>
            <a:glow rad="63500">
              <a:schemeClr val="accent4">
                <a:satMod val="175000"/>
                <a:alpha val="40000"/>
              </a:schemeClr>
            </a:glow>
          </a:effectLst>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8" name="Group 7">
            <a:extLst>
              <a:ext uri="{FF2B5EF4-FFF2-40B4-BE49-F238E27FC236}">
                <a16:creationId xmlns:a16="http://schemas.microsoft.com/office/drawing/2014/main" id="{51938BD1-080C-BC04-0F64-C095ED8AA845}"/>
              </a:ext>
            </a:extLst>
          </p:cNvPr>
          <p:cNvGrpSpPr/>
          <p:nvPr/>
        </p:nvGrpSpPr>
        <p:grpSpPr>
          <a:xfrm>
            <a:off x="651510" y="4663439"/>
            <a:ext cx="1264356" cy="1775965"/>
            <a:chOff x="635960" y="4303793"/>
            <a:chExt cx="1428496" cy="2067032"/>
          </a:xfrm>
        </p:grpSpPr>
        <p:grpSp>
          <p:nvGrpSpPr>
            <p:cNvPr id="6" name="Group 5">
              <a:extLst>
                <a:ext uri="{FF2B5EF4-FFF2-40B4-BE49-F238E27FC236}">
                  <a16:creationId xmlns:a16="http://schemas.microsoft.com/office/drawing/2014/main" id="{783CC04E-A612-A3D6-C1AD-9836BE3A7593}"/>
                </a:ext>
              </a:extLst>
            </p:cNvPr>
            <p:cNvGrpSpPr/>
            <p:nvPr/>
          </p:nvGrpSpPr>
          <p:grpSpPr>
            <a:xfrm>
              <a:off x="635960" y="4303793"/>
              <a:ext cx="1384942" cy="1728173"/>
              <a:chOff x="805008" y="4288424"/>
              <a:chExt cx="1491077" cy="1913852"/>
            </a:xfrm>
          </p:grpSpPr>
          <p:sp>
            <p:nvSpPr>
              <p:cNvPr id="5" name="Oval 4">
                <a:extLst>
                  <a:ext uri="{FF2B5EF4-FFF2-40B4-BE49-F238E27FC236}">
                    <a16:creationId xmlns:a16="http://schemas.microsoft.com/office/drawing/2014/main" id="{D08FA798-6B67-6293-DA61-073D2B515029}"/>
                  </a:ext>
                </a:extLst>
              </p:cNvPr>
              <p:cNvSpPr/>
              <p:nvPr/>
            </p:nvSpPr>
            <p:spPr>
              <a:xfrm>
                <a:off x="813423" y="4353217"/>
                <a:ext cx="1477108" cy="180916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1E9750C-1A56-3B81-8916-E872FB79BF1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05008" y="4288424"/>
                <a:ext cx="1491077" cy="1913852"/>
              </a:xfrm>
              <a:prstGeom prst="rect">
                <a:avLst/>
              </a:prstGeom>
            </p:spPr>
          </p:pic>
        </p:grpSp>
        <p:sp>
          <p:nvSpPr>
            <p:cNvPr id="7" name="TextBox 6">
              <a:extLst>
                <a:ext uri="{FF2B5EF4-FFF2-40B4-BE49-F238E27FC236}">
                  <a16:creationId xmlns:a16="http://schemas.microsoft.com/office/drawing/2014/main" id="{F838E290-B031-A312-ADBD-664DBC6A5A09}"/>
                </a:ext>
              </a:extLst>
            </p:cNvPr>
            <p:cNvSpPr txBox="1"/>
            <p:nvPr/>
          </p:nvSpPr>
          <p:spPr>
            <a:xfrm>
              <a:off x="703186" y="6032271"/>
              <a:ext cx="1361270" cy="338554"/>
            </a:xfrm>
            <a:prstGeom prst="rect">
              <a:avLst/>
            </a:prstGeom>
            <a:noFill/>
          </p:spPr>
          <p:txBody>
            <a:bodyPr wrap="none" rtlCol="0">
              <a:spAutoFit/>
            </a:bodyPr>
            <a:lstStyle/>
            <a:p>
              <a:pPr algn="ctr"/>
              <a:r>
                <a:rPr lang="en-US" sz="800" dirty="0">
                  <a:solidFill>
                    <a:srgbClr val="FFFFFF"/>
                  </a:solidFill>
                </a:rPr>
                <a:t>Ing Abraham Pichardo </a:t>
              </a:r>
              <a:r>
                <a:rPr lang="en-US" sz="800" dirty="0" err="1">
                  <a:solidFill>
                    <a:srgbClr val="FFFFFF"/>
                  </a:solidFill>
                </a:rPr>
                <a:t>MsEE</a:t>
              </a:r>
              <a:endParaRPr lang="en-US" sz="800" dirty="0">
                <a:solidFill>
                  <a:srgbClr val="FFFFFF"/>
                </a:solidFill>
              </a:endParaRPr>
            </a:p>
            <a:p>
              <a:pPr algn="ctr"/>
              <a:r>
                <a:rPr lang="en-US" sz="800" dirty="0" err="1">
                  <a:solidFill>
                    <a:srgbClr val="FFFFFF"/>
                  </a:solidFill>
                </a:rPr>
                <a:t>Octubre</a:t>
              </a:r>
              <a:r>
                <a:rPr lang="en-US" sz="800" dirty="0">
                  <a:solidFill>
                    <a:srgbClr val="FFFFFF"/>
                  </a:solidFill>
                </a:rPr>
                <a:t> 30, 2025</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1" presetClass="entr" presetSubtype="0" repeatCount="300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1000" fill="hold"/>
                                        <p:tgtEl>
                                          <p:spTgt spid="20"/>
                                        </p:tgtEl>
                                        <p:attrNameLst>
                                          <p:attrName>ppt_w</p:attrName>
                                        </p:attrNameLst>
                                      </p:cBhvr>
                                      <p:tavLst>
                                        <p:tav tm="0">
                                          <p:val>
                                            <p:fltVal val="0"/>
                                          </p:val>
                                        </p:tav>
                                        <p:tav tm="100000">
                                          <p:val>
                                            <p:strVal val="#ppt_w"/>
                                          </p:val>
                                        </p:tav>
                                      </p:tavLst>
                                    </p:anim>
                                    <p:anim calcmode="lin" valueType="num">
                                      <p:cBhvr>
                                        <p:cTn id="13" dur="1000" fill="hold"/>
                                        <p:tgtEl>
                                          <p:spTgt spid="20"/>
                                        </p:tgtEl>
                                        <p:attrNameLst>
                                          <p:attrName>ppt_h</p:attrName>
                                        </p:attrNameLst>
                                      </p:cBhvr>
                                      <p:tavLst>
                                        <p:tav tm="0">
                                          <p:val>
                                            <p:fltVal val="0"/>
                                          </p:val>
                                        </p:tav>
                                        <p:tav tm="100000">
                                          <p:val>
                                            <p:strVal val="#ppt_h"/>
                                          </p:val>
                                        </p:tav>
                                      </p:tavLst>
                                    </p:anim>
                                    <p:anim calcmode="lin" valueType="num">
                                      <p:cBhvr>
                                        <p:cTn id="14" dur="1000" fill="hold"/>
                                        <p:tgtEl>
                                          <p:spTgt spid="20"/>
                                        </p:tgtEl>
                                        <p:attrNameLst>
                                          <p:attrName>style.rotation</p:attrName>
                                        </p:attrNameLst>
                                      </p:cBhvr>
                                      <p:tavLst>
                                        <p:tav tm="0">
                                          <p:val>
                                            <p:fltVal val="90"/>
                                          </p:val>
                                        </p:tav>
                                        <p:tav tm="100000">
                                          <p:val>
                                            <p:fltVal val="0"/>
                                          </p:val>
                                        </p:tav>
                                      </p:tavLst>
                                    </p:anim>
                                    <p:animEffect transition="in" filter="fade">
                                      <p:cBhvr>
                                        <p:cTn id="15" dur="10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left)">
                                      <p:cBhvr>
                                        <p:cTn id="35" dur="5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left)">
                                      <p:cBhvr>
                                        <p:cTn id="4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F2316A9-F5C0-8B69-AF94-E657BAD68AD3}"/>
              </a:ext>
            </a:extLst>
          </p:cNvPr>
          <p:cNvGrpSpPr/>
          <p:nvPr/>
        </p:nvGrpSpPr>
        <p:grpSpPr>
          <a:xfrm>
            <a:off x="488028" y="1032799"/>
            <a:ext cx="2704519" cy="5332441"/>
            <a:chOff x="462627" y="1048039"/>
            <a:chExt cx="3474878" cy="5332441"/>
          </a:xfrm>
        </p:grpSpPr>
        <p:pic>
          <p:nvPicPr>
            <p:cNvPr id="7" name="Picture 6">
              <a:extLst>
                <a:ext uri="{FF2B5EF4-FFF2-40B4-BE49-F238E27FC236}">
                  <a16:creationId xmlns:a16="http://schemas.microsoft.com/office/drawing/2014/main" id="{23092E96-D514-E881-A03E-3B37FC339C2B}"/>
                </a:ext>
              </a:extLst>
            </p:cNvPr>
            <p:cNvPicPr>
              <a:picLocks noChangeAspect="1"/>
            </p:cNvPicPr>
            <p:nvPr/>
          </p:nvPicPr>
          <p:blipFill>
            <a:blip r:embed="rId3"/>
            <a:stretch>
              <a:fillRect/>
            </a:stretch>
          </p:blipFill>
          <p:spPr>
            <a:xfrm>
              <a:off x="505881" y="1048039"/>
              <a:ext cx="3304120" cy="1481802"/>
            </a:xfrm>
            <a:prstGeom prst="rect">
              <a:avLst/>
            </a:prstGeom>
          </p:spPr>
        </p:pic>
        <p:pic>
          <p:nvPicPr>
            <p:cNvPr id="9" name="Picture 8">
              <a:extLst>
                <a:ext uri="{FF2B5EF4-FFF2-40B4-BE49-F238E27FC236}">
                  <a16:creationId xmlns:a16="http://schemas.microsoft.com/office/drawing/2014/main" id="{60458B06-6771-BF48-F543-EDD35710DEBF}"/>
                </a:ext>
              </a:extLst>
            </p:cNvPr>
            <p:cNvPicPr>
              <a:picLocks noChangeAspect="1"/>
            </p:cNvPicPr>
            <p:nvPr/>
          </p:nvPicPr>
          <p:blipFill>
            <a:blip r:embed="rId4"/>
            <a:stretch>
              <a:fillRect/>
            </a:stretch>
          </p:blipFill>
          <p:spPr>
            <a:xfrm>
              <a:off x="462627" y="2590799"/>
              <a:ext cx="3472880" cy="1666241"/>
            </a:xfrm>
            <a:prstGeom prst="rect">
              <a:avLst/>
            </a:prstGeom>
          </p:spPr>
        </p:pic>
        <p:pic>
          <p:nvPicPr>
            <p:cNvPr id="15" name="Picture 14">
              <a:extLst>
                <a:ext uri="{FF2B5EF4-FFF2-40B4-BE49-F238E27FC236}">
                  <a16:creationId xmlns:a16="http://schemas.microsoft.com/office/drawing/2014/main" id="{DFEA26BC-7A29-21E5-73AD-DC8555115535}"/>
                </a:ext>
              </a:extLst>
            </p:cNvPr>
            <p:cNvPicPr>
              <a:picLocks noChangeAspect="1"/>
            </p:cNvPicPr>
            <p:nvPr/>
          </p:nvPicPr>
          <p:blipFill>
            <a:blip r:embed="rId5"/>
            <a:stretch>
              <a:fillRect/>
            </a:stretch>
          </p:blipFill>
          <p:spPr>
            <a:xfrm rot="16200000" flipH="1" flipV="1">
              <a:off x="1287519" y="3730494"/>
              <a:ext cx="1877753" cy="3422219"/>
            </a:xfrm>
            <a:prstGeom prst="rect">
              <a:avLst/>
            </a:prstGeom>
          </p:spPr>
        </p:pic>
      </p:grpSp>
      <p:sp>
        <p:nvSpPr>
          <p:cNvPr id="5" name="Rectangle 4">
            <a:extLst>
              <a:ext uri="{FF2B5EF4-FFF2-40B4-BE49-F238E27FC236}">
                <a16:creationId xmlns:a16="http://schemas.microsoft.com/office/drawing/2014/main" id="{EDE070D2-CF7A-0D99-CF53-8341426881E0}"/>
              </a:ext>
            </a:extLst>
          </p:cNvPr>
          <p:cNvSpPr/>
          <p:nvPr/>
        </p:nvSpPr>
        <p:spPr>
          <a:xfrm>
            <a:off x="395416" y="197708"/>
            <a:ext cx="11454714" cy="803189"/>
          </a:xfrm>
          <a:prstGeom prst="rect">
            <a:avLst/>
          </a:prstGeom>
          <a:solidFill>
            <a:srgbClr val="00206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E19977D-DA98-5297-FBB5-0681A95CC0CE}"/>
              </a:ext>
            </a:extLst>
          </p:cNvPr>
          <p:cNvSpPr txBox="1"/>
          <p:nvPr/>
        </p:nvSpPr>
        <p:spPr>
          <a:xfrm>
            <a:off x="994918" y="308918"/>
            <a:ext cx="10892213" cy="523220"/>
          </a:xfrm>
          <a:prstGeom prst="rect">
            <a:avLst/>
          </a:prstGeom>
          <a:solidFill>
            <a:srgbClr val="002060"/>
          </a:solidFill>
        </p:spPr>
        <p:txBody>
          <a:bodyPr wrap="none" rtlCol="0">
            <a:spAutoFit/>
          </a:bodyPr>
          <a:lstStyle/>
          <a:p>
            <a:r>
              <a:rPr lang="en-US" sz="2800" b="1" dirty="0" err="1">
                <a:solidFill>
                  <a:schemeClr val="bg1"/>
                </a:solidFill>
              </a:rPr>
              <a:t>Controladores</a:t>
            </a:r>
            <a:r>
              <a:rPr lang="en-US" sz="2800" b="1" dirty="0">
                <a:solidFill>
                  <a:schemeClr val="bg1"/>
                </a:solidFill>
              </a:rPr>
              <a:t> </a:t>
            </a:r>
            <a:r>
              <a:rPr lang="en-US" sz="2800" b="1" dirty="0" err="1">
                <a:solidFill>
                  <a:schemeClr val="bg1"/>
                </a:solidFill>
              </a:rPr>
              <a:t>Convencionales</a:t>
            </a:r>
            <a:r>
              <a:rPr lang="en-US" sz="2800" b="1" dirty="0">
                <a:solidFill>
                  <a:schemeClr val="bg1"/>
                </a:solidFill>
              </a:rPr>
              <a:t> &amp; Sistemas Flexible de Trans. AC (FASTS)</a:t>
            </a:r>
          </a:p>
        </p:txBody>
      </p:sp>
      <p:pic>
        <p:nvPicPr>
          <p:cNvPr id="2050" name="Picture 2" descr="A Westinghouse-built UPFC at the AEP Inez substation [8] (left image)... |  Download Scientific Diagram">
            <a:extLst>
              <a:ext uri="{FF2B5EF4-FFF2-40B4-BE49-F238E27FC236}">
                <a16:creationId xmlns:a16="http://schemas.microsoft.com/office/drawing/2014/main" id="{3E7B99CA-1BF2-8066-A8F8-8D1272C433D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070" b="16497"/>
          <a:stretch>
            <a:fillRect/>
          </a:stretch>
        </p:blipFill>
        <p:spPr bwMode="auto">
          <a:xfrm>
            <a:off x="9357830" y="1243048"/>
            <a:ext cx="2376970" cy="22022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BD781876-C0F0-8E77-09DB-F10F9E168A06}"/>
              </a:ext>
            </a:extLst>
          </p:cNvPr>
          <p:cNvPicPr>
            <a:picLocks noChangeAspect="1"/>
          </p:cNvPicPr>
          <p:nvPr/>
        </p:nvPicPr>
        <p:blipFill>
          <a:blip r:embed="rId7"/>
          <a:srcRect t="5334"/>
          <a:stretch>
            <a:fillRect/>
          </a:stretch>
        </p:blipFill>
        <p:spPr>
          <a:xfrm>
            <a:off x="9373701" y="4605618"/>
            <a:ext cx="2361099" cy="1288996"/>
          </a:xfrm>
          <a:prstGeom prst="rect">
            <a:avLst/>
          </a:prstGeom>
        </p:spPr>
      </p:pic>
      <p:pic>
        <p:nvPicPr>
          <p:cNvPr id="20" name="Picture 19">
            <a:extLst>
              <a:ext uri="{FF2B5EF4-FFF2-40B4-BE49-F238E27FC236}">
                <a16:creationId xmlns:a16="http://schemas.microsoft.com/office/drawing/2014/main" id="{4A686207-697B-DD60-5199-D05EDA35A0E3}"/>
              </a:ext>
            </a:extLst>
          </p:cNvPr>
          <p:cNvPicPr>
            <a:picLocks noChangeAspect="1"/>
          </p:cNvPicPr>
          <p:nvPr/>
        </p:nvPicPr>
        <p:blipFill>
          <a:blip r:embed="rId8"/>
          <a:srcRect l="-635" t="-2735" r="-1320" b="-1137"/>
          <a:stretch>
            <a:fillRect/>
          </a:stretch>
        </p:blipFill>
        <p:spPr>
          <a:xfrm>
            <a:off x="3173565" y="1008748"/>
            <a:ext cx="6181594" cy="5574314"/>
          </a:xfrm>
          <a:prstGeom prst="rect">
            <a:avLst/>
          </a:prstGeom>
          <a:solidFill>
            <a:schemeClr val="bg1"/>
          </a:solidFill>
        </p:spPr>
      </p:pic>
      <p:sp>
        <p:nvSpPr>
          <p:cNvPr id="21" name="TextBox 20">
            <a:extLst>
              <a:ext uri="{FF2B5EF4-FFF2-40B4-BE49-F238E27FC236}">
                <a16:creationId xmlns:a16="http://schemas.microsoft.com/office/drawing/2014/main" id="{51B7ADC4-6132-16B8-A203-3C9693BF6AE7}"/>
              </a:ext>
            </a:extLst>
          </p:cNvPr>
          <p:cNvSpPr txBox="1"/>
          <p:nvPr/>
        </p:nvSpPr>
        <p:spPr>
          <a:xfrm>
            <a:off x="1025124" y="2280356"/>
            <a:ext cx="2136674" cy="296491"/>
          </a:xfrm>
          <a:prstGeom prst="rect">
            <a:avLst/>
          </a:prstGeom>
          <a:noFill/>
        </p:spPr>
        <p:txBody>
          <a:bodyPr wrap="none" rtlCol="0">
            <a:spAutoFit/>
          </a:bodyPr>
          <a:lstStyle/>
          <a:p>
            <a:pPr algn="ctr">
              <a:lnSpc>
                <a:spcPts val="1700"/>
              </a:lnSpc>
            </a:pPr>
            <a:r>
              <a:rPr lang="en-US" sz="1200" b="1" dirty="0">
                <a:highlight>
                  <a:srgbClr val="7D7D7D"/>
                </a:highlight>
              </a:rPr>
              <a:t>Static VAR  Compensator (SVC)</a:t>
            </a:r>
          </a:p>
        </p:txBody>
      </p:sp>
      <p:sp>
        <p:nvSpPr>
          <p:cNvPr id="22" name="TextBox 21">
            <a:extLst>
              <a:ext uri="{FF2B5EF4-FFF2-40B4-BE49-F238E27FC236}">
                <a16:creationId xmlns:a16="http://schemas.microsoft.com/office/drawing/2014/main" id="{866DA78A-B525-7EF2-FD2B-EBED3974A2E5}"/>
              </a:ext>
            </a:extLst>
          </p:cNvPr>
          <p:cNvSpPr txBox="1"/>
          <p:nvPr/>
        </p:nvSpPr>
        <p:spPr>
          <a:xfrm>
            <a:off x="355841" y="4180276"/>
            <a:ext cx="2936766" cy="296491"/>
          </a:xfrm>
          <a:prstGeom prst="rect">
            <a:avLst/>
          </a:prstGeom>
          <a:noFill/>
        </p:spPr>
        <p:txBody>
          <a:bodyPr wrap="none" rtlCol="0">
            <a:spAutoFit/>
          </a:bodyPr>
          <a:lstStyle/>
          <a:p>
            <a:pPr algn="ctr">
              <a:lnSpc>
                <a:spcPts val="1700"/>
              </a:lnSpc>
            </a:pPr>
            <a:r>
              <a:rPr lang="en-US" sz="1200" b="1" dirty="0">
                <a:highlight>
                  <a:srgbClr val="7D7D7D"/>
                </a:highlight>
              </a:rPr>
              <a:t>     Static Synchronous Comp (STATCOM)    .</a:t>
            </a:r>
          </a:p>
        </p:txBody>
      </p:sp>
      <p:sp>
        <p:nvSpPr>
          <p:cNvPr id="23" name="TextBox 22">
            <a:extLst>
              <a:ext uri="{FF2B5EF4-FFF2-40B4-BE49-F238E27FC236}">
                <a16:creationId xmlns:a16="http://schemas.microsoft.com/office/drawing/2014/main" id="{1EE3F5D3-6A5F-C565-58E8-8A15E2627C97}"/>
              </a:ext>
            </a:extLst>
          </p:cNvPr>
          <p:cNvSpPr txBox="1"/>
          <p:nvPr/>
        </p:nvSpPr>
        <p:spPr>
          <a:xfrm>
            <a:off x="397915" y="6303716"/>
            <a:ext cx="2903424" cy="296491"/>
          </a:xfrm>
          <a:prstGeom prst="rect">
            <a:avLst/>
          </a:prstGeom>
          <a:noFill/>
        </p:spPr>
        <p:txBody>
          <a:bodyPr wrap="none" rtlCol="0">
            <a:spAutoFit/>
          </a:bodyPr>
          <a:lstStyle/>
          <a:p>
            <a:pPr algn="ctr">
              <a:lnSpc>
                <a:spcPts val="1700"/>
              </a:lnSpc>
            </a:pPr>
            <a:r>
              <a:rPr lang="en-US" sz="1200" b="1" dirty="0">
                <a:highlight>
                  <a:srgbClr val="7D7D7D"/>
                </a:highlight>
              </a:rPr>
              <a:t>          </a:t>
            </a:r>
            <a:r>
              <a:rPr lang="en-US" sz="1200" b="1" dirty="0" err="1">
                <a:highlight>
                  <a:srgbClr val="7D7D7D"/>
                </a:highlight>
              </a:rPr>
              <a:t>Diagrama</a:t>
            </a:r>
            <a:r>
              <a:rPr lang="en-US" sz="1200" b="1" dirty="0">
                <a:highlight>
                  <a:srgbClr val="7D7D7D"/>
                </a:highlight>
              </a:rPr>
              <a:t> Unifilar (STATCOM)            .</a:t>
            </a:r>
          </a:p>
        </p:txBody>
      </p:sp>
      <p:pic>
        <p:nvPicPr>
          <p:cNvPr id="3" name="Picture 2">
            <a:extLst>
              <a:ext uri="{FF2B5EF4-FFF2-40B4-BE49-F238E27FC236}">
                <a16:creationId xmlns:a16="http://schemas.microsoft.com/office/drawing/2014/main" id="{70ED82D2-4EC0-AA57-D5BB-068B67F473BA}"/>
              </a:ext>
            </a:extLst>
          </p:cNvPr>
          <p:cNvPicPr>
            <a:picLocks noChangeAspect="1"/>
          </p:cNvPicPr>
          <p:nvPr/>
        </p:nvPicPr>
        <p:blipFill>
          <a:blip r:embed="rId9"/>
          <a:stretch>
            <a:fillRect/>
          </a:stretch>
        </p:blipFill>
        <p:spPr>
          <a:xfrm>
            <a:off x="-6529782" y="853015"/>
            <a:ext cx="6227195" cy="5620695"/>
          </a:xfrm>
          <a:prstGeom prst="rect">
            <a:avLst/>
          </a:prstGeom>
        </p:spPr>
      </p:pic>
      <p:pic>
        <p:nvPicPr>
          <p:cNvPr id="11" name="Picture 10">
            <a:extLst>
              <a:ext uri="{FF2B5EF4-FFF2-40B4-BE49-F238E27FC236}">
                <a16:creationId xmlns:a16="http://schemas.microsoft.com/office/drawing/2014/main" id="{A4604D51-F540-FD7B-4C04-E817C8E88E2C}"/>
              </a:ext>
            </a:extLst>
          </p:cNvPr>
          <p:cNvPicPr>
            <a:picLocks noChangeAspect="1"/>
          </p:cNvPicPr>
          <p:nvPr/>
        </p:nvPicPr>
        <p:blipFill>
          <a:blip r:embed="rId10"/>
          <a:srcRect t="4482" r="20202"/>
          <a:stretch>
            <a:fillRect/>
          </a:stretch>
        </p:blipFill>
        <p:spPr>
          <a:xfrm>
            <a:off x="-6527799" y="4888089"/>
            <a:ext cx="6203278" cy="1589829"/>
          </a:xfrm>
          <a:prstGeom prst="rect">
            <a:avLst/>
          </a:prstGeom>
        </p:spPr>
      </p:pic>
      <p:sp>
        <p:nvSpPr>
          <p:cNvPr id="24" name="TextBox 23">
            <a:extLst>
              <a:ext uri="{FF2B5EF4-FFF2-40B4-BE49-F238E27FC236}">
                <a16:creationId xmlns:a16="http://schemas.microsoft.com/office/drawing/2014/main" id="{65BBC61F-2F65-3A7D-099E-A5C89D0595F7}"/>
              </a:ext>
            </a:extLst>
          </p:cNvPr>
          <p:cNvSpPr txBox="1"/>
          <p:nvPr/>
        </p:nvSpPr>
        <p:spPr>
          <a:xfrm>
            <a:off x="9244160" y="3513509"/>
            <a:ext cx="2608471" cy="296491"/>
          </a:xfrm>
          <a:prstGeom prst="rect">
            <a:avLst/>
          </a:prstGeom>
          <a:noFill/>
        </p:spPr>
        <p:txBody>
          <a:bodyPr wrap="none" rtlCol="0">
            <a:spAutoFit/>
          </a:bodyPr>
          <a:lstStyle/>
          <a:p>
            <a:pPr algn="ctr">
              <a:lnSpc>
                <a:spcPts val="1700"/>
              </a:lnSpc>
            </a:pPr>
            <a:r>
              <a:rPr lang="en-US" sz="1200" b="1" dirty="0">
                <a:highlight>
                  <a:srgbClr val="7D7D7D"/>
                </a:highlight>
              </a:rPr>
              <a:t>   Unified </a:t>
            </a:r>
            <a:r>
              <a:rPr lang="en-US" sz="1200" b="1" dirty="0" err="1">
                <a:highlight>
                  <a:srgbClr val="7D7D7D"/>
                </a:highlight>
              </a:rPr>
              <a:t>Pwr</a:t>
            </a:r>
            <a:r>
              <a:rPr lang="en-US" sz="1200" b="1" dirty="0">
                <a:highlight>
                  <a:srgbClr val="7D7D7D"/>
                </a:highlight>
              </a:rPr>
              <a:t> Flow </a:t>
            </a:r>
            <a:r>
              <a:rPr lang="en-US" sz="1200" b="1" dirty="0" err="1">
                <a:highlight>
                  <a:srgbClr val="7D7D7D"/>
                </a:highlight>
              </a:rPr>
              <a:t>Controler</a:t>
            </a:r>
            <a:r>
              <a:rPr lang="en-US" sz="1200" b="1" dirty="0">
                <a:highlight>
                  <a:srgbClr val="7D7D7D"/>
                </a:highlight>
              </a:rPr>
              <a:t>(UPFC)  .</a:t>
            </a:r>
          </a:p>
        </p:txBody>
      </p:sp>
      <p:sp>
        <p:nvSpPr>
          <p:cNvPr id="29" name="TextBox 28">
            <a:extLst>
              <a:ext uri="{FF2B5EF4-FFF2-40B4-BE49-F238E27FC236}">
                <a16:creationId xmlns:a16="http://schemas.microsoft.com/office/drawing/2014/main" id="{958E4EC2-9B3B-47AD-06CA-8374877F14A6}"/>
              </a:ext>
            </a:extLst>
          </p:cNvPr>
          <p:cNvSpPr txBox="1"/>
          <p:nvPr/>
        </p:nvSpPr>
        <p:spPr>
          <a:xfrm>
            <a:off x="9338078" y="5847249"/>
            <a:ext cx="2525307" cy="296491"/>
          </a:xfrm>
          <a:prstGeom prst="rect">
            <a:avLst/>
          </a:prstGeom>
          <a:noFill/>
        </p:spPr>
        <p:txBody>
          <a:bodyPr wrap="none" rtlCol="0">
            <a:spAutoFit/>
          </a:bodyPr>
          <a:lstStyle/>
          <a:p>
            <a:pPr algn="ctr">
              <a:lnSpc>
                <a:spcPts val="1700"/>
              </a:lnSpc>
            </a:pPr>
            <a:r>
              <a:rPr lang="en-US" sz="1200" b="1" dirty="0">
                <a:highlight>
                  <a:srgbClr val="7D7D7D"/>
                </a:highlight>
              </a:rPr>
              <a:t>    </a:t>
            </a:r>
            <a:r>
              <a:rPr lang="en-US" sz="1200" b="1" dirty="0" err="1">
                <a:highlight>
                  <a:srgbClr val="7D7D7D"/>
                </a:highlight>
              </a:rPr>
              <a:t>Ejemplo</a:t>
            </a:r>
            <a:r>
              <a:rPr lang="en-US" sz="1200" b="1" dirty="0">
                <a:highlight>
                  <a:srgbClr val="7D7D7D"/>
                </a:highlight>
              </a:rPr>
              <a:t> </a:t>
            </a:r>
            <a:r>
              <a:rPr lang="en-US" sz="1200" b="1" dirty="0" err="1">
                <a:highlight>
                  <a:srgbClr val="7D7D7D"/>
                </a:highlight>
              </a:rPr>
              <a:t>Diagrama</a:t>
            </a:r>
            <a:r>
              <a:rPr lang="en-US" sz="1200" b="1" dirty="0">
                <a:highlight>
                  <a:srgbClr val="7D7D7D"/>
                </a:highlight>
              </a:rPr>
              <a:t> Unifilar UPFC   .</a:t>
            </a:r>
          </a:p>
        </p:txBody>
      </p:sp>
      <p:sp>
        <p:nvSpPr>
          <p:cNvPr id="30" name="TextBox 29">
            <a:extLst>
              <a:ext uri="{FF2B5EF4-FFF2-40B4-BE49-F238E27FC236}">
                <a16:creationId xmlns:a16="http://schemas.microsoft.com/office/drawing/2014/main" id="{B400FEDE-48E5-BE5F-5960-2921F54BE1EF}"/>
              </a:ext>
            </a:extLst>
          </p:cNvPr>
          <p:cNvSpPr txBox="1"/>
          <p:nvPr/>
        </p:nvSpPr>
        <p:spPr>
          <a:xfrm>
            <a:off x="9699523" y="6164827"/>
            <a:ext cx="1998945" cy="369332"/>
          </a:xfrm>
          <a:prstGeom prst="rect">
            <a:avLst/>
          </a:prstGeom>
          <a:noFill/>
        </p:spPr>
        <p:txBody>
          <a:bodyPr wrap="none" rtlCol="0">
            <a:spAutoFit/>
          </a:bodyPr>
          <a:lstStyle/>
          <a:p>
            <a:r>
              <a:rPr lang="en-US" b="1" dirty="0">
                <a:solidFill>
                  <a:srgbClr val="002060"/>
                </a:solidFill>
              </a:rPr>
              <a:t>COMPENSADORES </a:t>
            </a:r>
          </a:p>
        </p:txBody>
      </p:sp>
      <p:pic>
        <p:nvPicPr>
          <p:cNvPr id="10" name="Picture 9">
            <a:extLst>
              <a:ext uri="{FF2B5EF4-FFF2-40B4-BE49-F238E27FC236}">
                <a16:creationId xmlns:a16="http://schemas.microsoft.com/office/drawing/2014/main" id="{C0FCA616-BFBC-C3A2-56A4-837F1136CDD8}"/>
              </a:ext>
            </a:extLst>
          </p:cNvPr>
          <p:cNvPicPr>
            <a:picLocks noChangeAspect="1"/>
          </p:cNvPicPr>
          <p:nvPr/>
        </p:nvPicPr>
        <p:blipFill>
          <a:blip r:embed="rId11"/>
          <a:srcRect t="3953"/>
          <a:stretch>
            <a:fillRect/>
          </a:stretch>
        </p:blipFill>
        <p:spPr>
          <a:xfrm>
            <a:off x="-6496592" y="896983"/>
            <a:ext cx="6165666" cy="3979817"/>
          </a:xfrm>
          <a:prstGeom prst="rect">
            <a:avLst/>
          </a:prstGeom>
          <a:solidFill>
            <a:schemeClr val="bg1"/>
          </a:solidFill>
          <a:ln w="19050">
            <a:solidFill>
              <a:schemeClr val="tx1"/>
            </a:solidFill>
          </a:ln>
        </p:spPr>
      </p:pic>
      <p:grpSp>
        <p:nvGrpSpPr>
          <p:cNvPr id="14" name="Group 13">
            <a:extLst>
              <a:ext uri="{FF2B5EF4-FFF2-40B4-BE49-F238E27FC236}">
                <a16:creationId xmlns:a16="http://schemas.microsoft.com/office/drawing/2014/main" id="{09BF98C5-95E7-F51F-0A7D-2A93E279CEAB}"/>
              </a:ext>
            </a:extLst>
          </p:cNvPr>
          <p:cNvGrpSpPr/>
          <p:nvPr/>
        </p:nvGrpSpPr>
        <p:grpSpPr>
          <a:xfrm>
            <a:off x="4586068" y="3460653"/>
            <a:ext cx="4656406" cy="3010486"/>
            <a:chOff x="4586068" y="3460652"/>
            <a:chExt cx="4656406" cy="3066757"/>
          </a:xfrm>
        </p:grpSpPr>
        <p:sp>
          <p:nvSpPr>
            <p:cNvPr id="2" name="Freeform: Shape 1">
              <a:extLst>
                <a:ext uri="{FF2B5EF4-FFF2-40B4-BE49-F238E27FC236}">
                  <a16:creationId xmlns:a16="http://schemas.microsoft.com/office/drawing/2014/main" id="{0C5AEF0F-BDCF-453E-C3FE-8F56AFB31FE7}"/>
                </a:ext>
              </a:extLst>
            </p:cNvPr>
            <p:cNvSpPr/>
            <p:nvPr/>
          </p:nvSpPr>
          <p:spPr>
            <a:xfrm>
              <a:off x="4586068" y="3460652"/>
              <a:ext cx="4656406" cy="3066757"/>
            </a:xfrm>
            <a:custGeom>
              <a:avLst/>
              <a:gdLst>
                <a:gd name="connsiteX0" fmla="*/ 0 w 4656406"/>
                <a:gd name="connsiteY0" fmla="*/ 1041010 h 3066757"/>
                <a:gd name="connsiteX1" fmla="*/ 14067 w 4656406"/>
                <a:gd name="connsiteY1" fmla="*/ 3066757 h 3066757"/>
                <a:gd name="connsiteX2" fmla="*/ 4656406 w 4656406"/>
                <a:gd name="connsiteY2" fmla="*/ 2982351 h 3066757"/>
                <a:gd name="connsiteX3" fmla="*/ 4642338 w 4656406"/>
                <a:gd name="connsiteY3" fmla="*/ 0 h 3066757"/>
                <a:gd name="connsiteX4" fmla="*/ 3756074 w 4656406"/>
                <a:gd name="connsiteY4" fmla="*/ 28136 h 3066757"/>
                <a:gd name="connsiteX5" fmla="*/ 3770141 w 4656406"/>
                <a:gd name="connsiteY5" fmla="*/ 1069145 h 3066757"/>
                <a:gd name="connsiteX6" fmla="*/ 0 w 4656406"/>
                <a:gd name="connsiteY6" fmla="*/ 1041010 h 3066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6406" h="3066757">
                  <a:moveTo>
                    <a:pt x="0" y="1041010"/>
                  </a:moveTo>
                  <a:lnTo>
                    <a:pt x="14067" y="3066757"/>
                  </a:lnTo>
                  <a:lnTo>
                    <a:pt x="4656406" y="2982351"/>
                  </a:lnTo>
                  <a:cubicBezTo>
                    <a:pt x="4651717" y="1988234"/>
                    <a:pt x="4647027" y="994117"/>
                    <a:pt x="4642338" y="0"/>
                  </a:cubicBezTo>
                  <a:lnTo>
                    <a:pt x="3756074" y="28136"/>
                  </a:lnTo>
                  <a:lnTo>
                    <a:pt x="3770141" y="1069145"/>
                  </a:lnTo>
                  <a:lnTo>
                    <a:pt x="0" y="1041010"/>
                  </a:lnTo>
                  <a:close/>
                </a:path>
              </a:pathLst>
            </a:custGeom>
            <a:solidFill>
              <a:srgbClr val="FFFFFF">
                <a:alpha val="50196"/>
              </a:srgbClr>
            </a:solid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95A0C05-70AF-E88B-399C-8C500B239406}"/>
                </a:ext>
              </a:extLst>
            </p:cNvPr>
            <p:cNvSpPr txBox="1"/>
            <p:nvPr/>
          </p:nvSpPr>
          <p:spPr>
            <a:xfrm>
              <a:off x="4710331" y="4119489"/>
              <a:ext cx="960519" cy="307777"/>
            </a:xfrm>
            <a:prstGeom prst="rect">
              <a:avLst/>
            </a:prstGeom>
            <a:noFill/>
          </p:spPr>
          <p:txBody>
            <a:bodyPr wrap="none" rtlCol="0">
              <a:spAutoFit/>
            </a:bodyPr>
            <a:lstStyle/>
            <a:p>
              <a:r>
                <a:rPr lang="en-US" sz="1400" b="1" dirty="0">
                  <a:solidFill>
                    <a:srgbClr val="FF0000"/>
                  </a:solidFill>
                  <a:effectLst>
                    <a:outerShdw blurRad="38100" dist="38100" dir="2700000" algn="tl">
                      <a:srgbClr val="000000">
                        <a:alpha val="43137"/>
                      </a:srgbClr>
                    </a:outerShdw>
                  </a:effectLst>
                  <a:highlight>
                    <a:srgbClr val="F5A52F"/>
                  </a:highlight>
                </a:rPr>
                <a:t>337 Mvars</a:t>
              </a:r>
            </a:p>
          </p:txBody>
        </p:sp>
        <p:sp>
          <p:nvSpPr>
            <p:cNvPr id="12" name="TextBox 11">
              <a:extLst>
                <a:ext uri="{FF2B5EF4-FFF2-40B4-BE49-F238E27FC236}">
                  <a16:creationId xmlns:a16="http://schemas.microsoft.com/office/drawing/2014/main" id="{1A89F041-C58F-AC10-0EB1-4D56069A68EE}"/>
                </a:ext>
              </a:extLst>
            </p:cNvPr>
            <p:cNvSpPr txBox="1"/>
            <p:nvPr/>
          </p:nvSpPr>
          <p:spPr>
            <a:xfrm>
              <a:off x="6072552" y="4046806"/>
              <a:ext cx="869149" cy="307777"/>
            </a:xfrm>
            <a:prstGeom prst="rect">
              <a:avLst/>
            </a:prstGeom>
            <a:noFill/>
          </p:spPr>
          <p:txBody>
            <a:bodyPr wrap="none" rtlCol="0">
              <a:spAutoFit/>
            </a:bodyPr>
            <a:lstStyle/>
            <a:p>
              <a:r>
                <a:rPr lang="en-US" sz="1400" b="1" dirty="0">
                  <a:solidFill>
                    <a:srgbClr val="FF0000"/>
                  </a:solidFill>
                  <a:effectLst>
                    <a:outerShdw blurRad="38100" dist="38100" dir="2700000" algn="tl">
                      <a:srgbClr val="000000">
                        <a:alpha val="43137"/>
                      </a:srgbClr>
                    </a:outerShdw>
                  </a:effectLst>
                  <a:highlight>
                    <a:srgbClr val="F5A52F"/>
                  </a:highlight>
                </a:rPr>
                <a:t>30 Mvars</a:t>
              </a:r>
            </a:p>
          </p:txBody>
        </p:sp>
      </p:grpSp>
      <p:pic>
        <p:nvPicPr>
          <p:cNvPr id="16" name="Picture 2">
            <a:extLst>
              <a:ext uri="{FF2B5EF4-FFF2-40B4-BE49-F238E27FC236}">
                <a16:creationId xmlns:a16="http://schemas.microsoft.com/office/drawing/2014/main" id="{B10216ED-23DC-7DF7-5D4B-366A49CB09F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769590" y="1080655"/>
            <a:ext cx="2714350" cy="3508813"/>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D6D029AE-0392-4C1F-0EC2-CE1420BB9EE4}"/>
              </a:ext>
            </a:extLst>
          </p:cNvPr>
          <p:cNvGrpSpPr/>
          <p:nvPr/>
        </p:nvGrpSpPr>
        <p:grpSpPr>
          <a:xfrm>
            <a:off x="12107701" y="1075038"/>
            <a:ext cx="2605201" cy="3592642"/>
            <a:chOff x="14649194" y="1791613"/>
            <a:chExt cx="2605201" cy="3416131"/>
          </a:xfrm>
        </p:grpSpPr>
        <p:pic>
          <p:nvPicPr>
            <p:cNvPr id="13" name="Picture 12">
              <a:extLst>
                <a:ext uri="{FF2B5EF4-FFF2-40B4-BE49-F238E27FC236}">
                  <a16:creationId xmlns:a16="http://schemas.microsoft.com/office/drawing/2014/main" id="{4FA479B0-3513-F1EE-9E7C-9E8C716712C9}"/>
                </a:ext>
              </a:extLst>
            </p:cNvPr>
            <p:cNvPicPr>
              <a:picLocks noChangeAspect="1"/>
            </p:cNvPicPr>
            <p:nvPr/>
          </p:nvPicPr>
          <p:blipFill>
            <a:blip r:embed="rId13"/>
            <a:srcRect l="10279"/>
            <a:stretch>
              <a:fillRect/>
            </a:stretch>
          </p:blipFill>
          <p:spPr>
            <a:xfrm>
              <a:off x="14777358" y="1791613"/>
              <a:ext cx="2362200" cy="3172273"/>
            </a:xfrm>
            <a:prstGeom prst="rect">
              <a:avLst/>
            </a:prstGeom>
          </p:spPr>
        </p:pic>
        <p:sp>
          <p:nvSpPr>
            <p:cNvPr id="28" name="TextBox 27">
              <a:extLst>
                <a:ext uri="{FF2B5EF4-FFF2-40B4-BE49-F238E27FC236}">
                  <a16:creationId xmlns:a16="http://schemas.microsoft.com/office/drawing/2014/main" id="{9F7D1A2D-AA03-A70B-764C-1FF582763A47}"/>
                </a:ext>
              </a:extLst>
            </p:cNvPr>
            <p:cNvSpPr txBox="1"/>
            <p:nvPr/>
          </p:nvSpPr>
          <p:spPr>
            <a:xfrm>
              <a:off x="14649194" y="4911253"/>
              <a:ext cx="2605201" cy="296491"/>
            </a:xfrm>
            <a:prstGeom prst="rect">
              <a:avLst/>
            </a:prstGeom>
            <a:noFill/>
          </p:spPr>
          <p:txBody>
            <a:bodyPr wrap="none" rtlCol="0">
              <a:spAutoFit/>
            </a:bodyPr>
            <a:lstStyle/>
            <a:p>
              <a:pPr algn="ctr">
                <a:lnSpc>
                  <a:spcPts val="1700"/>
                </a:lnSpc>
              </a:pPr>
              <a:r>
                <a:rPr lang="en-US" sz="1200" b="1" dirty="0">
                  <a:highlight>
                    <a:srgbClr val="7D7D7D"/>
                  </a:highlight>
                </a:rPr>
                <a:t>        </a:t>
              </a:r>
              <a:r>
                <a:rPr lang="en-US" sz="1200" b="1" dirty="0" err="1">
                  <a:solidFill>
                    <a:schemeClr val="bg1"/>
                  </a:solidFill>
                  <a:highlight>
                    <a:srgbClr val="7D7D7D"/>
                  </a:highlight>
                </a:rPr>
                <a:t>Ejemplo</a:t>
              </a:r>
              <a:r>
                <a:rPr lang="en-US" sz="1200" b="1" dirty="0">
                  <a:solidFill>
                    <a:schemeClr val="bg1"/>
                  </a:solidFill>
                  <a:highlight>
                    <a:srgbClr val="7D7D7D"/>
                  </a:highlight>
                </a:rPr>
                <a:t> </a:t>
              </a:r>
              <a:r>
                <a:rPr lang="en-US" sz="1200" b="1" dirty="0" err="1">
                  <a:solidFill>
                    <a:schemeClr val="bg1"/>
                  </a:solidFill>
                  <a:highlight>
                    <a:srgbClr val="7D7D7D"/>
                  </a:highlight>
                </a:rPr>
                <a:t>Valvulas</a:t>
              </a:r>
              <a:r>
                <a:rPr lang="en-US" sz="1200" b="1" dirty="0">
                  <a:solidFill>
                    <a:schemeClr val="bg1"/>
                  </a:solidFill>
                  <a:highlight>
                    <a:srgbClr val="7D7D7D"/>
                  </a:highlight>
                </a:rPr>
                <a:t> </a:t>
              </a:r>
              <a:r>
                <a:rPr lang="en-US" sz="1200" dirty="0" err="1">
                  <a:solidFill>
                    <a:schemeClr val="bg1"/>
                  </a:solidFill>
                  <a:highlight>
                    <a:srgbClr val="7D7D7D"/>
                  </a:highlight>
                </a:rPr>
                <a:t>Electronicas</a:t>
              </a:r>
              <a:r>
                <a:rPr lang="en-US" sz="1200" b="1" dirty="0">
                  <a:solidFill>
                    <a:schemeClr val="bg1"/>
                  </a:solidFill>
                  <a:highlight>
                    <a:srgbClr val="7D7D7D"/>
                  </a:highlight>
                </a:rPr>
                <a:t> </a:t>
              </a:r>
              <a:r>
                <a:rPr lang="en-US" sz="1100" b="1" dirty="0">
                  <a:solidFill>
                    <a:schemeClr val="bg1"/>
                  </a:solidFill>
                  <a:highlight>
                    <a:srgbClr val="7D7D7D"/>
                  </a:highlight>
                </a:rPr>
                <a:t>   </a:t>
              </a:r>
              <a:r>
                <a:rPr lang="en-US" sz="1200" b="1" dirty="0">
                  <a:solidFill>
                    <a:schemeClr val="bg1"/>
                  </a:solidFill>
                  <a:highlight>
                    <a:srgbClr val="7D7D7D"/>
                  </a:highlight>
                </a:rPr>
                <a:t> </a:t>
              </a:r>
              <a:r>
                <a:rPr lang="en-US" sz="800" b="1" dirty="0">
                  <a:solidFill>
                    <a:schemeClr val="bg1"/>
                  </a:solidFill>
                  <a:highlight>
                    <a:srgbClr val="7D7D7D"/>
                  </a:highlight>
                </a:rPr>
                <a:t>  </a:t>
              </a:r>
              <a:r>
                <a:rPr lang="en-US" sz="800" b="1" dirty="0">
                  <a:highlight>
                    <a:srgbClr val="7D7D7D"/>
                  </a:highlight>
                </a:rPr>
                <a:t>.</a:t>
              </a:r>
              <a:endParaRPr lang="en-US" sz="1200" b="1" dirty="0">
                <a:highlight>
                  <a:srgbClr val="7D7D7D"/>
                </a:highlight>
              </a:endParaRPr>
            </a:p>
          </p:txBody>
        </p:sp>
      </p:grpSp>
    </p:spTree>
    <p:extLst>
      <p:ext uri="{BB962C8B-B14F-4D97-AF65-F5344CB8AC3E}">
        <p14:creationId xmlns:p14="http://schemas.microsoft.com/office/powerpoint/2010/main" val="145765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par>
                          <p:cTn id="11" fill="hold">
                            <p:stCondLst>
                              <p:cond delay="0"/>
                            </p:stCondLst>
                            <p:childTnLst>
                              <p:par>
                                <p:cTn id="12" presetID="42" presetClass="path" presetSubtype="0" accel="50000" decel="50000" fill="hold" nodeType="afterEffect">
                                  <p:stCondLst>
                                    <p:cond delay="0"/>
                                  </p:stCondLst>
                                  <p:childTnLst>
                                    <p:animMotion origin="layout" path="M -1.66667E-6 2.22222E-6 L 0.79193 0.01643 " pathEditMode="relative" rAng="0" ptsTypes="AA">
                                      <p:cBhvr>
                                        <p:cTn id="13" dur="2000" fill="hold"/>
                                        <p:tgtEl>
                                          <p:spTgt spid="3"/>
                                        </p:tgtEl>
                                        <p:attrNameLst>
                                          <p:attrName>ppt_x</p:attrName>
                                          <p:attrName>ppt_y</p:attrName>
                                        </p:attrNameLst>
                                      </p:cBhvr>
                                      <p:rCtr x="39596" y="810"/>
                                    </p:animMotion>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nodeType="clickEffect">
                                  <p:stCondLst>
                                    <p:cond delay="0"/>
                                  </p:stCondLst>
                                  <p:childTnLst>
                                    <p:animMotion origin="layout" path="M -4.16667E-7 -3.7037E-6 L 0.79635 0.00996 " pathEditMode="relative" rAng="0" ptsTypes="AA">
                                      <p:cBhvr>
                                        <p:cTn id="17" dur="2000" fill="hold"/>
                                        <p:tgtEl>
                                          <p:spTgt spid="11"/>
                                        </p:tgtEl>
                                        <p:attrNameLst>
                                          <p:attrName>ppt_x</p:attrName>
                                          <p:attrName>ppt_y</p:attrName>
                                        </p:attrNameLst>
                                      </p:cBhvr>
                                      <p:rCtr x="39818" y="486"/>
                                    </p:animMotion>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2.08333E-6 -3.33333E-6 L 0.79518 0.01158 " pathEditMode="relative" rAng="0" ptsTypes="AA">
                                      <p:cBhvr>
                                        <p:cTn id="21" dur="2000" fill="hold"/>
                                        <p:tgtEl>
                                          <p:spTgt spid="10"/>
                                        </p:tgtEl>
                                        <p:attrNameLst>
                                          <p:attrName>ppt_x</p:attrName>
                                          <p:attrName>ppt_y</p:attrName>
                                        </p:attrNameLst>
                                      </p:cBhvr>
                                      <p:rCtr x="39753" y="579"/>
                                    </p:animMotion>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2.08333E-7 1.48148E-6 L -0.23568 -0.0044 " pathEditMode="relative" rAng="0" ptsTypes="AA">
                                      <p:cBhvr>
                                        <p:cTn id="25" dur="1000" fill="hold"/>
                                        <p:tgtEl>
                                          <p:spTgt spid="19"/>
                                        </p:tgtEl>
                                        <p:attrNameLst>
                                          <p:attrName>ppt_x</p:attrName>
                                          <p:attrName>ppt_y</p:attrName>
                                        </p:attrNameLst>
                                      </p:cBhvr>
                                      <p:rCtr x="-11784" y="-231"/>
                                    </p:animMotion>
                                  </p:childTnLst>
                                </p:cTn>
                              </p:par>
                              <p:par>
                                <p:cTn id="26" presetID="42" presetClass="path" presetSubtype="0" accel="50000" decel="50000" fill="hold" nodeType="withEffect">
                                  <p:stCondLst>
                                    <p:cond delay="0"/>
                                  </p:stCondLst>
                                  <p:childTnLst>
                                    <p:animMotion origin="layout" path="M -1.875E-6 -4.81481E-6 L -1.17226 -0.02037 " pathEditMode="relative" rAng="0" ptsTypes="AA">
                                      <p:cBhvr>
                                        <p:cTn id="27" dur="500" fill="hold"/>
                                        <p:tgtEl>
                                          <p:spTgt spid="16"/>
                                        </p:tgtEl>
                                        <p:attrNameLst>
                                          <p:attrName>ppt_x</p:attrName>
                                          <p:attrName>ppt_y</p:attrName>
                                        </p:attrNameLst>
                                      </p:cBhvr>
                                      <p:rCtr x="-58620" y="-10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33EB4C-150B-769D-5EB3-5B53CE46492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59008" y="1490640"/>
            <a:ext cx="1917564" cy="1591391"/>
          </a:xfrm>
          <a:prstGeom prst="rect">
            <a:avLst/>
          </a:prstGeom>
          <a:ln>
            <a:solidFill>
              <a:schemeClr val="tx1"/>
            </a:solidFill>
          </a:ln>
        </p:spPr>
      </p:pic>
      <p:sp>
        <p:nvSpPr>
          <p:cNvPr id="16" name="Rectangle 15">
            <a:extLst>
              <a:ext uri="{FF2B5EF4-FFF2-40B4-BE49-F238E27FC236}">
                <a16:creationId xmlns:a16="http://schemas.microsoft.com/office/drawing/2014/main" id="{90BED72C-7864-40B3-A5D0-39C40E0E0406}"/>
              </a:ext>
            </a:extLst>
          </p:cNvPr>
          <p:cNvSpPr/>
          <p:nvPr/>
        </p:nvSpPr>
        <p:spPr>
          <a:xfrm>
            <a:off x="457200" y="342900"/>
            <a:ext cx="11277600" cy="803189"/>
          </a:xfrm>
          <a:prstGeom prst="rect">
            <a:avLst/>
          </a:prstGeom>
          <a:solidFill>
            <a:srgbClr val="00206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F61C2DA-CB69-E098-0DA9-A487E7618DD2}"/>
              </a:ext>
            </a:extLst>
          </p:cNvPr>
          <p:cNvSpPr txBox="1"/>
          <p:nvPr/>
        </p:nvSpPr>
        <p:spPr>
          <a:xfrm>
            <a:off x="1415483" y="342900"/>
            <a:ext cx="9190273" cy="523220"/>
          </a:xfrm>
          <a:prstGeom prst="rect">
            <a:avLst/>
          </a:prstGeom>
          <a:noFill/>
        </p:spPr>
        <p:txBody>
          <a:bodyPr wrap="none" rtlCol="0">
            <a:spAutoFit/>
          </a:bodyPr>
          <a:lstStyle/>
          <a:p>
            <a:r>
              <a:rPr lang="en-US" sz="2800" b="1" dirty="0" err="1">
                <a:solidFill>
                  <a:schemeClr val="bg1"/>
                </a:solidFill>
              </a:rPr>
              <a:t>Metodos</a:t>
            </a:r>
            <a:r>
              <a:rPr lang="en-US" sz="2800" b="1" dirty="0">
                <a:solidFill>
                  <a:schemeClr val="bg1"/>
                </a:solidFill>
              </a:rPr>
              <a:t> de </a:t>
            </a:r>
            <a:r>
              <a:rPr lang="en-US" sz="2800" b="1" dirty="0" err="1">
                <a:solidFill>
                  <a:schemeClr val="bg1"/>
                </a:solidFill>
              </a:rPr>
              <a:t>Compensar</a:t>
            </a:r>
            <a:r>
              <a:rPr lang="en-US" sz="2800" b="1" dirty="0">
                <a:solidFill>
                  <a:schemeClr val="bg1"/>
                </a:solidFill>
              </a:rPr>
              <a:t> </a:t>
            </a:r>
            <a:r>
              <a:rPr lang="en-US" sz="2800" b="1" dirty="0" err="1">
                <a:solidFill>
                  <a:schemeClr val="bg1"/>
                </a:solidFill>
              </a:rPr>
              <a:t>Potencia</a:t>
            </a:r>
            <a:r>
              <a:rPr lang="en-US" sz="2800" b="1" dirty="0">
                <a:solidFill>
                  <a:schemeClr val="bg1"/>
                </a:solidFill>
              </a:rPr>
              <a:t> </a:t>
            </a:r>
            <a:r>
              <a:rPr lang="en-US" sz="2800" b="1" dirty="0" err="1">
                <a:solidFill>
                  <a:schemeClr val="bg1"/>
                </a:solidFill>
              </a:rPr>
              <a:t>Reactiva</a:t>
            </a:r>
            <a:r>
              <a:rPr lang="en-US" sz="2800" b="1" dirty="0">
                <a:solidFill>
                  <a:schemeClr val="bg1"/>
                </a:solidFill>
              </a:rPr>
              <a:t> (</a:t>
            </a:r>
            <a:r>
              <a:rPr lang="en-US" sz="2800" b="1" dirty="0" err="1">
                <a:solidFill>
                  <a:schemeClr val="bg1"/>
                </a:solidFill>
              </a:rPr>
              <a:t>Remoto</a:t>
            </a:r>
            <a:r>
              <a:rPr lang="en-US" sz="2800" b="1" dirty="0">
                <a:solidFill>
                  <a:schemeClr val="bg1"/>
                </a:solidFill>
              </a:rPr>
              <a:t> vs. Local)</a:t>
            </a:r>
          </a:p>
        </p:txBody>
      </p:sp>
      <p:pic>
        <p:nvPicPr>
          <p:cNvPr id="41" name="Picture 40">
            <a:extLst>
              <a:ext uri="{FF2B5EF4-FFF2-40B4-BE49-F238E27FC236}">
                <a16:creationId xmlns:a16="http://schemas.microsoft.com/office/drawing/2014/main" id="{27D09FF0-9A51-583B-C0D3-6A769EA4C9E8}"/>
              </a:ext>
            </a:extLst>
          </p:cNvPr>
          <p:cNvPicPr>
            <a:picLocks noChangeAspect="1"/>
          </p:cNvPicPr>
          <p:nvPr/>
        </p:nvPicPr>
        <p:blipFill>
          <a:blip r:embed="rId4"/>
          <a:stretch>
            <a:fillRect/>
          </a:stretch>
        </p:blipFill>
        <p:spPr>
          <a:xfrm>
            <a:off x="685196" y="4864232"/>
            <a:ext cx="1932152" cy="1327186"/>
          </a:xfrm>
          <a:prstGeom prst="rect">
            <a:avLst/>
          </a:prstGeom>
        </p:spPr>
      </p:pic>
      <p:pic>
        <p:nvPicPr>
          <p:cNvPr id="46" name="Picture 45">
            <a:extLst>
              <a:ext uri="{FF2B5EF4-FFF2-40B4-BE49-F238E27FC236}">
                <a16:creationId xmlns:a16="http://schemas.microsoft.com/office/drawing/2014/main" id="{F329B609-AF03-F4DF-928F-417D05CFC322}"/>
              </a:ext>
            </a:extLst>
          </p:cNvPr>
          <p:cNvPicPr>
            <a:picLocks noChangeAspect="1"/>
          </p:cNvPicPr>
          <p:nvPr/>
        </p:nvPicPr>
        <p:blipFill>
          <a:blip r:embed="rId5"/>
          <a:srcRect l="8023" t="16530" r="41431" b="13999"/>
          <a:stretch>
            <a:fillRect/>
          </a:stretch>
        </p:blipFill>
        <p:spPr>
          <a:xfrm>
            <a:off x="647700" y="3255264"/>
            <a:ext cx="1949197" cy="1369417"/>
          </a:xfrm>
          <a:prstGeom prst="rect">
            <a:avLst/>
          </a:prstGeom>
        </p:spPr>
      </p:pic>
      <p:grpSp>
        <p:nvGrpSpPr>
          <p:cNvPr id="93" name="Group 92">
            <a:extLst>
              <a:ext uri="{FF2B5EF4-FFF2-40B4-BE49-F238E27FC236}">
                <a16:creationId xmlns:a16="http://schemas.microsoft.com/office/drawing/2014/main" id="{51C6E8CB-765C-AF0B-36CB-AA697446D20C}"/>
              </a:ext>
            </a:extLst>
          </p:cNvPr>
          <p:cNvGrpSpPr/>
          <p:nvPr/>
        </p:nvGrpSpPr>
        <p:grpSpPr>
          <a:xfrm>
            <a:off x="2886547" y="4870153"/>
            <a:ext cx="1945298" cy="1499507"/>
            <a:chOff x="2886547" y="4921488"/>
            <a:chExt cx="1945298" cy="1499507"/>
          </a:xfrm>
        </p:grpSpPr>
        <p:sp>
          <p:nvSpPr>
            <p:cNvPr id="76" name="TextBox 75">
              <a:extLst>
                <a:ext uri="{FF2B5EF4-FFF2-40B4-BE49-F238E27FC236}">
                  <a16:creationId xmlns:a16="http://schemas.microsoft.com/office/drawing/2014/main" id="{1027AF0C-B45F-AFC7-05E6-C983BA8D1070}"/>
                </a:ext>
              </a:extLst>
            </p:cNvPr>
            <p:cNvSpPr txBox="1"/>
            <p:nvPr/>
          </p:nvSpPr>
          <p:spPr>
            <a:xfrm>
              <a:off x="3693815" y="4921488"/>
              <a:ext cx="407406" cy="307777"/>
            </a:xfrm>
            <a:prstGeom prst="rect">
              <a:avLst/>
            </a:prstGeom>
            <a:noFill/>
          </p:spPr>
          <p:txBody>
            <a:bodyPr wrap="square">
              <a:spAutoFit/>
            </a:bodyPr>
            <a:lstStyle/>
            <a:p>
              <a:r>
                <a:rPr lang="en-US" sz="1400" dirty="0"/>
                <a:t>V</a:t>
              </a:r>
              <a:r>
                <a:rPr lang="en-US" sz="1400" baseline="-25000" dirty="0"/>
                <a:t>t</a:t>
              </a:r>
              <a:endParaRPr lang="en-US" sz="1400" dirty="0"/>
            </a:p>
          </p:txBody>
        </p:sp>
        <p:grpSp>
          <p:nvGrpSpPr>
            <p:cNvPr id="92" name="Group 91">
              <a:extLst>
                <a:ext uri="{FF2B5EF4-FFF2-40B4-BE49-F238E27FC236}">
                  <a16:creationId xmlns:a16="http://schemas.microsoft.com/office/drawing/2014/main" id="{FB53A4F3-1BD1-5AD8-CF5D-FDC312302C1D}"/>
                </a:ext>
              </a:extLst>
            </p:cNvPr>
            <p:cNvGrpSpPr/>
            <p:nvPr/>
          </p:nvGrpSpPr>
          <p:grpSpPr>
            <a:xfrm>
              <a:off x="2886547" y="4993899"/>
              <a:ext cx="1945298" cy="1427096"/>
              <a:chOff x="2886547" y="4993899"/>
              <a:chExt cx="1945298" cy="1427096"/>
            </a:xfrm>
          </p:grpSpPr>
          <p:sp>
            <p:nvSpPr>
              <p:cNvPr id="81" name="TextBox 80">
                <a:extLst>
                  <a:ext uri="{FF2B5EF4-FFF2-40B4-BE49-F238E27FC236}">
                    <a16:creationId xmlns:a16="http://schemas.microsoft.com/office/drawing/2014/main" id="{B167C195-618E-D692-F5EE-8F289CA511E2}"/>
                  </a:ext>
                </a:extLst>
              </p:cNvPr>
              <p:cNvSpPr txBox="1"/>
              <p:nvPr/>
            </p:nvSpPr>
            <p:spPr>
              <a:xfrm>
                <a:off x="3654583" y="5298715"/>
                <a:ext cx="464744" cy="261610"/>
              </a:xfrm>
              <a:prstGeom prst="rect">
                <a:avLst/>
              </a:prstGeom>
              <a:noFill/>
            </p:spPr>
            <p:txBody>
              <a:bodyPr wrap="square">
                <a:spAutoFit/>
              </a:bodyPr>
              <a:lstStyle/>
              <a:p>
                <a:r>
                  <a:rPr lang="en-US" sz="1100" dirty="0" err="1"/>
                  <a:t>V</a:t>
                </a:r>
                <a:r>
                  <a:rPr lang="en-US" sz="1100" baseline="-25000" dirty="0" err="1"/>
                  <a:t>ref</a:t>
                </a:r>
                <a:endParaRPr lang="en-US" sz="1100" dirty="0"/>
              </a:p>
            </p:txBody>
          </p:sp>
          <p:grpSp>
            <p:nvGrpSpPr>
              <p:cNvPr id="48" name="Group 47">
                <a:extLst>
                  <a:ext uri="{FF2B5EF4-FFF2-40B4-BE49-F238E27FC236}">
                    <a16:creationId xmlns:a16="http://schemas.microsoft.com/office/drawing/2014/main" id="{AEFC6A3D-AB04-F97C-AD86-5DDD93EA70F0}"/>
                  </a:ext>
                </a:extLst>
              </p:cNvPr>
              <p:cNvGrpSpPr/>
              <p:nvPr/>
            </p:nvGrpSpPr>
            <p:grpSpPr>
              <a:xfrm>
                <a:off x="2918531" y="4993899"/>
                <a:ext cx="1653469" cy="1147184"/>
                <a:chOff x="3073276" y="959441"/>
                <a:chExt cx="1653469" cy="1147184"/>
              </a:xfrm>
            </p:grpSpPr>
            <p:cxnSp>
              <p:nvCxnSpPr>
                <p:cNvPr id="49" name="Straight Arrow Connector 48">
                  <a:extLst>
                    <a:ext uri="{FF2B5EF4-FFF2-40B4-BE49-F238E27FC236}">
                      <a16:creationId xmlns:a16="http://schemas.microsoft.com/office/drawing/2014/main" id="{7EEE3035-110C-69B2-911F-5BE233A71B40}"/>
                    </a:ext>
                  </a:extLst>
                </p:cNvPr>
                <p:cNvCxnSpPr>
                  <a:cxnSpLocks/>
                </p:cNvCxnSpPr>
                <p:nvPr/>
              </p:nvCxnSpPr>
              <p:spPr>
                <a:xfrm>
                  <a:off x="3073276" y="2100890"/>
                  <a:ext cx="165346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6ADAD736-356F-E16F-6458-A48AE7E1EF9B}"/>
                    </a:ext>
                  </a:extLst>
                </p:cNvPr>
                <p:cNvCxnSpPr>
                  <a:cxnSpLocks/>
                </p:cNvCxnSpPr>
                <p:nvPr/>
              </p:nvCxnSpPr>
              <p:spPr>
                <a:xfrm flipV="1">
                  <a:off x="3890572" y="959441"/>
                  <a:ext cx="0" cy="114718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74" name="Freeform: Shape 73">
                <a:extLst>
                  <a:ext uri="{FF2B5EF4-FFF2-40B4-BE49-F238E27FC236}">
                    <a16:creationId xmlns:a16="http://schemas.microsoft.com/office/drawing/2014/main" id="{0B617AF2-65A8-58FF-7581-956BA66F3D9C}"/>
                  </a:ext>
                </a:extLst>
              </p:cNvPr>
              <p:cNvSpPr/>
              <p:nvPr/>
            </p:nvSpPr>
            <p:spPr>
              <a:xfrm>
                <a:off x="3115912" y="5069220"/>
                <a:ext cx="1508370" cy="1062892"/>
              </a:xfrm>
              <a:custGeom>
                <a:avLst/>
                <a:gdLst>
                  <a:gd name="connsiteX0" fmla="*/ 617416 w 1508370"/>
                  <a:gd name="connsiteY0" fmla="*/ 1062892 h 1062892"/>
                  <a:gd name="connsiteX1" fmla="*/ 0 w 1508370"/>
                  <a:gd name="connsiteY1" fmla="*/ 312615 h 1062892"/>
                  <a:gd name="connsiteX2" fmla="*/ 1305170 w 1508370"/>
                  <a:gd name="connsiteY2" fmla="*/ 187569 h 1062892"/>
                  <a:gd name="connsiteX3" fmla="*/ 1508370 w 1508370"/>
                  <a:gd name="connsiteY3" fmla="*/ 0 h 1062892"/>
                </a:gdLst>
                <a:ahLst/>
                <a:cxnLst>
                  <a:cxn ang="0">
                    <a:pos x="connsiteX0" y="connsiteY0"/>
                  </a:cxn>
                  <a:cxn ang="0">
                    <a:pos x="connsiteX1" y="connsiteY1"/>
                  </a:cxn>
                  <a:cxn ang="0">
                    <a:pos x="connsiteX2" y="connsiteY2"/>
                  </a:cxn>
                  <a:cxn ang="0">
                    <a:pos x="connsiteX3" y="connsiteY3"/>
                  </a:cxn>
                </a:cxnLst>
                <a:rect l="l" t="t" r="r" b="b"/>
                <a:pathLst>
                  <a:path w="1508370" h="1062892">
                    <a:moveTo>
                      <a:pt x="617416" y="1062892"/>
                    </a:moveTo>
                    <a:lnTo>
                      <a:pt x="0" y="312615"/>
                    </a:lnTo>
                    <a:lnTo>
                      <a:pt x="1305170" y="187569"/>
                    </a:lnTo>
                    <a:lnTo>
                      <a:pt x="1508370" y="0"/>
                    </a:lnTo>
                  </a:path>
                </a:pathLst>
              </a:custGeom>
              <a:ln w="1905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TextBox 76">
                <a:extLst>
                  <a:ext uri="{FF2B5EF4-FFF2-40B4-BE49-F238E27FC236}">
                    <a16:creationId xmlns:a16="http://schemas.microsoft.com/office/drawing/2014/main" id="{3C2BE39A-0173-1D27-8435-BC6C0E0062BF}"/>
                  </a:ext>
                </a:extLst>
              </p:cNvPr>
              <p:cNvSpPr txBox="1"/>
              <p:nvPr/>
            </p:nvSpPr>
            <p:spPr>
              <a:xfrm>
                <a:off x="2886547" y="6051663"/>
                <a:ext cx="688063" cy="369332"/>
              </a:xfrm>
              <a:prstGeom prst="rect">
                <a:avLst/>
              </a:prstGeom>
              <a:noFill/>
            </p:spPr>
            <p:txBody>
              <a:bodyPr wrap="square">
                <a:spAutoFit/>
              </a:bodyPr>
              <a:lstStyle/>
              <a:p>
                <a:r>
                  <a:rPr lang="en-US" b="1" dirty="0" err="1"/>
                  <a:t>I</a:t>
                </a:r>
                <a:r>
                  <a:rPr lang="en-US" sz="1400" baseline="-25000" dirty="0" err="1"/>
                  <a:t>Cmax</a:t>
                </a:r>
                <a:endParaRPr lang="en-US" sz="1400" dirty="0"/>
              </a:p>
            </p:txBody>
          </p:sp>
          <p:sp>
            <p:nvSpPr>
              <p:cNvPr id="78" name="TextBox 77">
                <a:extLst>
                  <a:ext uri="{FF2B5EF4-FFF2-40B4-BE49-F238E27FC236}">
                    <a16:creationId xmlns:a16="http://schemas.microsoft.com/office/drawing/2014/main" id="{75BA79B8-911F-D218-895D-C0CB53353F8A}"/>
                  </a:ext>
                </a:extLst>
              </p:cNvPr>
              <p:cNvSpPr txBox="1"/>
              <p:nvPr/>
            </p:nvSpPr>
            <p:spPr>
              <a:xfrm>
                <a:off x="4143782" y="6051663"/>
                <a:ext cx="688063" cy="369332"/>
              </a:xfrm>
              <a:prstGeom prst="rect">
                <a:avLst/>
              </a:prstGeom>
              <a:noFill/>
            </p:spPr>
            <p:txBody>
              <a:bodyPr wrap="square">
                <a:spAutoFit/>
              </a:bodyPr>
              <a:lstStyle/>
              <a:p>
                <a:r>
                  <a:rPr lang="en-US" b="1" dirty="0" err="1"/>
                  <a:t>I</a:t>
                </a:r>
                <a:r>
                  <a:rPr lang="en-US" sz="1400" baseline="-25000" dirty="0" err="1"/>
                  <a:t>Lmax</a:t>
                </a:r>
                <a:endParaRPr lang="en-US" sz="1400" dirty="0"/>
              </a:p>
            </p:txBody>
          </p:sp>
          <p:sp>
            <p:nvSpPr>
              <p:cNvPr id="83" name="TextBox 82">
                <a:extLst>
                  <a:ext uri="{FF2B5EF4-FFF2-40B4-BE49-F238E27FC236}">
                    <a16:creationId xmlns:a16="http://schemas.microsoft.com/office/drawing/2014/main" id="{3BD49F95-CDB2-6FBF-7BBA-4507BBA0873C}"/>
                  </a:ext>
                </a:extLst>
              </p:cNvPr>
              <p:cNvSpPr txBox="1"/>
              <p:nvPr/>
            </p:nvSpPr>
            <p:spPr>
              <a:xfrm>
                <a:off x="3825193" y="5518505"/>
                <a:ext cx="404278" cy="261610"/>
              </a:xfrm>
              <a:prstGeom prst="rect">
                <a:avLst/>
              </a:prstGeom>
              <a:noFill/>
            </p:spPr>
            <p:txBody>
              <a:bodyPr wrap="none" rtlCol="0">
                <a:spAutoFit/>
              </a:bodyPr>
              <a:lstStyle/>
              <a:p>
                <a:r>
                  <a:rPr lang="en-US" sz="1100" dirty="0">
                    <a:solidFill>
                      <a:srgbClr val="FF0000"/>
                    </a:solidFill>
                  </a:rPr>
                  <a:t>SVC</a:t>
                </a:r>
              </a:p>
            </p:txBody>
          </p:sp>
        </p:grpSp>
      </p:grpSp>
      <p:pic>
        <p:nvPicPr>
          <p:cNvPr id="89" name="Picture 88">
            <a:extLst>
              <a:ext uri="{FF2B5EF4-FFF2-40B4-BE49-F238E27FC236}">
                <a16:creationId xmlns:a16="http://schemas.microsoft.com/office/drawing/2014/main" id="{8D934F2C-83AB-6DA3-FC7F-2856A58759C7}"/>
              </a:ext>
            </a:extLst>
          </p:cNvPr>
          <p:cNvPicPr>
            <a:picLocks noChangeAspect="1"/>
          </p:cNvPicPr>
          <p:nvPr/>
        </p:nvPicPr>
        <p:blipFill>
          <a:blip r:embed="rId6"/>
          <a:stretch>
            <a:fillRect/>
          </a:stretch>
        </p:blipFill>
        <p:spPr>
          <a:xfrm>
            <a:off x="2753605" y="1485537"/>
            <a:ext cx="1859512" cy="1597573"/>
          </a:xfrm>
          <a:prstGeom prst="rect">
            <a:avLst/>
          </a:prstGeom>
        </p:spPr>
      </p:pic>
      <p:grpSp>
        <p:nvGrpSpPr>
          <p:cNvPr id="91" name="Group 90">
            <a:extLst>
              <a:ext uri="{FF2B5EF4-FFF2-40B4-BE49-F238E27FC236}">
                <a16:creationId xmlns:a16="http://schemas.microsoft.com/office/drawing/2014/main" id="{2F74A621-75AF-EC25-B79C-CB1573275CDA}"/>
              </a:ext>
            </a:extLst>
          </p:cNvPr>
          <p:cNvGrpSpPr/>
          <p:nvPr/>
        </p:nvGrpSpPr>
        <p:grpSpPr>
          <a:xfrm>
            <a:off x="2922491" y="3289231"/>
            <a:ext cx="1653472" cy="1521152"/>
            <a:chOff x="3048001" y="3350191"/>
            <a:chExt cx="1653472" cy="1521152"/>
          </a:xfrm>
        </p:grpSpPr>
        <p:grpSp>
          <p:nvGrpSpPr>
            <p:cNvPr id="58" name="Group 57">
              <a:extLst>
                <a:ext uri="{FF2B5EF4-FFF2-40B4-BE49-F238E27FC236}">
                  <a16:creationId xmlns:a16="http://schemas.microsoft.com/office/drawing/2014/main" id="{F69A41C3-A10E-6603-808B-A78C6B0190C1}"/>
                </a:ext>
              </a:extLst>
            </p:cNvPr>
            <p:cNvGrpSpPr/>
            <p:nvPr/>
          </p:nvGrpSpPr>
          <p:grpSpPr>
            <a:xfrm>
              <a:off x="3053264" y="3437766"/>
              <a:ext cx="1648209" cy="1149069"/>
              <a:chOff x="2917048" y="5033246"/>
              <a:chExt cx="1648209" cy="1149069"/>
            </a:xfrm>
          </p:grpSpPr>
          <p:grpSp>
            <p:nvGrpSpPr>
              <p:cNvPr id="59" name="Group 58">
                <a:extLst>
                  <a:ext uri="{FF2B5EF4-FFF2-40B4-BE49-F238E27FC236}">
                    <a16:creationId xmlns:a16="http://schemas.microsoft.com/office/drawing/2014/main" id="{9C358559-86D5-EA02-CD20-62F2D38134EA}"/>
                  </a:ext>
                </a:extLst>
              </p:cNvPr>
              <p:cNvGrpSpPr/>
              <p:nvPr/>
            </p:nvGrpSpPr>
            <p:grpSpPr>
              <a:xfrm>
                <a:off x="2917048" y="5033246"/>
                <a:ext cx="1648209" cy="1147184"/>
                <a:chOff x="3073276" y="959441"/>
                <a:chExt cx="1648209" cy="1147184"/>
              </a:xfrm>
            </p:grpSpPr>
            <p:cxnSp>
              <p:nvCxnSpPr>
                <p:cNvPr id="61" name="Straight Arrow Connector 60">
                  <a:extLst>
                    <a:ext uri="{FF2B5EF4-FFF2-40B4-BE49-F238E27FC236}">
                      <a16:creationId xmlns:a16="http://schemas.microsoft.com/office/drawing/2014/main" id="{0FF07D35-A11E-2D4D-8048-8F0A62BB0FC7}"/>
                    </a:ext>
                  </a:extLst>
                </p:cNvPr>
                <p:cNvCxnSpPr>
                  <a:cxnSpLocks/>
                </p:cNvCxnSpPr>
                <p:nvPr/>
              </p:nvCxnSpPr>
              <p:spPr>
                <a:xfrm>
                  <a:off x="3073276" y="2100890"/>
                  <a:ext cx="164820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69C96C91-318C-B651-F330-F29117FEF90B}"/>
                    </a:ext>
                  </a:extLst>
                </p:cNvPr>
                <p:cNvCxnSpPr>
                  <a:cxnSpLocks/>
                </p:cNvCxnSpPr>
                <p:nvPr/>
              </p:nvCxnSpPr>
              <p:spPr>
                <a:xfrm flipV="1">
                  <a:off x="3890572" y="959441"/>
                  <a:ext cx="0" cy="114718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60" name="Straight Connector 59">
                <a:extLst>
                  <a:ext uri="{FF2B5EF4-FFF2-40B4-BE49-F238E27FC236}">
                    <a16:creationId xmlns:a16="http://schemas.microsoft.com/office/drawing/2014/main" id="{BA42438D-1F7D-43EC-2E75-F2E66CE407F0}"/>
                  </a:ext>
                </a:extLst>
              </p:cNvPr>
              <p:cNvCxnSpPr/>
              <p:nvPr/>
            </p:nvCxnSpPr>
            <p:spPr>
              <a:xfrm flipH="1" flipV="1">
                <a:off x="3018329" y="5324559"/>
                <a:ext cx="704007" cy="857756"/>
              </a:xfrm>
              <a:prstGeom prst="line">
                <a:avLst/>
              </a:prstGeom>
              <a:ln w="1905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grpSp>
        <p:sp>
          <p:nvSpPr>
            <p:cNvPr id="79" name="TextBox 78">
              <a:extLst>
                <a:ext uri="{FF2B5EF4-FFF2-40B4-BE49-F238E27FC236}">
                  <a16:creationId xmlns:a16="http://schemas.microsoft.com/office/drawing/2014/main" id="{D3FB6DE9-6AB5-8643-50B1-33EAD2F63CF2}"/>
                </a:ext>
              </a:extLst>
            </p:cNvPr>
            <p:cNvSpPr txBox="1"/>
            <p:nvPr/>
          </p:nvSpPr>
          <p:spPr>
            <a:xfrm>
              <a:off x="3048001" y="4502011"/>
              <a:ext cx="688063" cy="369332"/>
            </a:xfrm>
            <a:prstGeom prst="rect">
              <a:avLst/>
            </a:prstGeom>
            <a:noFill/>
          </p:spPr>
          <p:txBody>
            <a:bodyPr wrap="square">
              <a:spAutoFit/>
            </a:bodyPr>
            <a:lstStyle/>
            <a:p>
              <a:r>
                <a:rPr lang="en-US" b="1" dirty="0" err="1"/>
                <a:t>I</a:t>
              </a:r>
              <a:r>
                <a:rPr lang="en-US" sz="1400" baseline="-25000" dirty="0" err="1"/>
                <a:t>Cmax</a:t>
              </a:r>
              <a:endParaRPr lang="en-US" sz="1400" dirty="0"/>
            </a:p>
          </p:txBody>
        </p:sp>
        <p:sp>
          <p:nvSpPr>
            <p:cNvPr id="90" name="TextBox 89">
              <a:extLst>
                <a:ext uri="{FF2B5EF4-FFF2-40B4-BE49-F238E27FC236}">
                  <a16:creationId xmlns:a16="http://schemas.microsoft.com/office/drawing/2014/main" id="{51531645-A6D6-051C-D0C7-A35875D8DCB0}"/>
                </a:ext>
              </a:extLst>
            </p:cNvPr>
            <p:cNvSpPr txBox="1"/>
            <p:nvPr/>
          </p:nvSpPr>
          <p:spPr>
            <a:xfrm>
              <a:off x="3572946" y="3350191"/>
              <a:ext cx="407406" cy="307777"/>
            </a:xfrm>
            <a:prstGeom prst="rect">
              <a:avLst/>
            </a:prstGeom>
            <a:noFill/>
          </p:spPr>
          <p:txBody>
            <a:bodyPr wrap="square">
              <a:spAutoFit/>
            </a:bodyPr>
            <a:lstStyle/>
            <a:p>
              <a:r>
                <a:rPr lang="en-US" sz="1400" dirty="0"/>
                <a:t>V</a:t>
              </a:r>
              <a:r>
                <a:rPr lang="en-US" sz="1400" baseline="-25000" dirty="0"/>
                <a:t>t</a:t>
              </a:r>
              <a:endParaRPr lang="en-US" sz="1400" dirty="0"/>
            </a:p>
          </p:txBody>
        </p:sp>
      </p:grpSp>
      <p:grpSp>
        <p:nvGrpSpPr>
          <p:cNvPr id="121" name="Group 120">
            <a:extLst>
              <a:ext uri="{FF2B5EF4-FFF2-40B4-BE49-F238E27FC236}">
                <a16:creationId xmlns:a16="http://schemas.microsoft.com/office/drawing/2014/main" id="{0EF4EEF7-5AF3-1461-C6E5-92CAC1F9E165}"/>
              </a:ext>
            </a:extLst>
          </p:cNvPr>
          <p:cNvGrpSpPr/>
          <p:nvPr/>
        </p:nvGrpSpPr>
        <p:grpSpPr>
          <a:xfrm>
            <a:off x="4796125" y="1692406"/>
            <a:ext cx="6974535" cy="1396129"/>
            <a:chOff x="4796125" y="1692406"/>
            <a:chExt cx="6974535" cy="1396129"/>
          </a:xfrm>
        </p:grpSpPr>
        <p:sp>
          <p:nvSpPr>
            <p:cNvPr id="95" name="TextBox 94">
              <a:extLst>
                <a:ext uri="{FF2B5EF4-FFF2-40B4-BE49-F238E27FC236}">
                  <a16:creationId xmlns:a16="http://schemas.microsoft.com/office/drawing/2014/main" id="{3C32F58F-6EFD-47EB-21CE-A797E06516D8}"/>
                </a:ext>
              </a:extLst>
            </p:cNvPr>
            <p:cNvSpPr txBox="1"/>
            <p:nvPr/>
          </p:nvSpPr>
          <p:spPr>
            <a:xfrm>
              <a:off x="4796125" y="1703540"/>
              <a:ext cx="3457184" cy="1384995"/>
            </a:xfrm>
            <a:prstGeom prst="rect">
              <a:avLst/>
            </a:prstGeom>
            <a:noFill/>
          </p:spPr>
          <p:txBody>
            <a:bodyPr wrap="square" rtlCol="0">
              <a:spAutoFit/>
            </a:bodyPr>
            <a:lstStyle/>
            <a:p>
              <a:pPr marL="285750" indent="-285750" algn="just">
                <a:buFont typeface="Arial" panose="020B0604020202020204" pitchFamily="34" charset="0"/>
                <a:buChar char="•"/>
              </a:pPr>
              <a:r>
                <a:rPr lang="en-US" sz="1200" i="1" dirty="0" err="1">
                  <a:solidFill>
                    <a:srgbClr val="071EEC"/>
                  </a:solidFill>
                </a:rPr>
                <a:t>Generadores</a:t>
              </a:r>
              <a:r>
                <a:rPr lang="en-US" sz="1200" i="1" dirty="0">
                  <a:solidFill>
                    <a:srgbClr val="071EEC"/>
                  </a:solidFill>
                </a:rPr>
                <a:t> </a:t>
              </a:r>
              <a:r>
                <a:rPr lang="en-US" sz="1200" i="1" dirty="0" err="1">
                  <a:solidFill>
                    <a:srgbClr val="071EEC"/>
                  </a:solidFill>
                </a:rPr>
                <a:t>estan</a:t>
              </a:r>
              <a:r>
                <a:rPr lang="en-US" sz="1200" i="1" dirty="0">
                  <a:solidFill>
                    <a:srgbClr val="071EEC"/>
                  </a:solidFill>
                </a:rPr>
                <a:t> </a:t>
              </a:r>
              <a:r>
                <a:rPr lang="en-US" sz="1200" i="1" dirty="0" err="1">
                  <a:solidFill>
                    <a:srgbClr val="071EEC"/>
                  </a:solidFill>
                </a:rPr>
                <a:t>contractualmente</a:t>
              </a:r>
              <a:r>
                <a:rPr lang="en-US" sz="1200" i="1" dirty="0">
                  <a:solidFill>
                    <a:srgbClr val="071EEC"/>
                  </a:solidFill>
                </a:rPr>
                <a:t> </a:t>
              </a:r>
              <a:r>
                <a:rPr lang="en-US" sz="1200" i="1" dirty="0" err="1">
                  <a:solidFill>
                    <a:srgbClr val="071EEC"/>
                  </a:solidFill>
                </a:rPr>
                <a:t>obligados</a:t>
              </a:r>
              <a:r>
                <a:rPr lang="en-US" sz="1200" i="1" dirty="0">
                  <a:solidFill>
                    <a:srgbClr val="071EEC"/>
                  </a:solidFill>
                </a:rPr>
                <a:t> a </a:t>
              </a:r>
              <a:r>
                <a:rPr lang="en-US" sz="1200" i="1" dirty="0" err="1">
                  <a:solidFill>
                    <a:srgbClr val="071EEC"/>
                  </a:solidFill>
                </a:rPr>
                <a:t>proveer</a:t>
              </a:r>
              <a:r>
                <a:rPr lang="en-US" sz="1200" i="1" dirty="0">
                  <a:solidFill>
                    <a:srgbClr val="071EEC"/>
                  </a:solidFill>
                </a:rPr>
                <a:t> </a:t>
              </a:r>
              <a:r>
                <a:rPr lang="en-US" sz="1200" i="1" dirty="0" err="1">
                  <a:solidFill>
                    <a:srgbClr val="071EEC"/>
                  </a:solidFill>
                </a:rPr>
                <a:t>energia</a:t>
              </a:r>
              <a:r>
                <a:rPr lang="en-US" sz="1200" i="1" dirty="0">
                  <a:solidFill>
                    <a:srgbClr val="071EEC"/>
                  </a:solidFill>
                </a:rPr>
                <a:t> </a:t>
              </a:r>
              <a:r>
                <a:rPr lang="en-US" sz="1200" i="1" dirty="0" err="1">
                  <a:solidFill>
                    <a:srgbClr val="071EEC"/>
                  </a:solidFill>
                </a:rPr>
                <a:t>reactiva</a:t>
              </a:r>
              <a:r>
                <a:rPr lang="en-US" sz="1200" i="1" dirty="0">
                  <a:solidFill>
                    <a:srgbClr val="071EEC"/>
                  </a:solidFill>
                </a:rPr>
                <a:t> hasta </a:t>
              </a:r>
              <a:r>
                <a:rPr lang="en-US" sz="1200" i="1" dirty="0" err="1">
                  <a:solidFill>
                    <a:srgbClr val="071EEC"/>
                  </a:solidFill>
                </a:rPr>
                <a:t>los</a:t>
              </a:r>
              <a:r>
                <a:rPr lang="en-US" sz="1200" i="1" dirty="0">
                  <a:solidFill>
                    <a:srgbClr val="071EEC"/>
                  </a:solidFill>
                </a:rPr>
                <a:t> </a:t>
              </a:r>
              <a:r>
                <a:rPr lang="en-US" sz="1200" i="1" dirty="0" err="1">
                  <a:solidFill>
                    <a:srgbClr val="071EEC"/>
                  </a:solidFill>
                </a:rPr>
                <a:t>los</a:t>
              </a:r>
              <a:r>
                <a:rPr lang="en-US" sz="1200" i="1" dirty="0">
                  <a:solidFill>
                    <a:srgbClr val="071EEC"/>
                  </a:solidFill>
                </a:rPr>
                <a:t> </a:t>
              </a:r>
              <a:r>
                <a:rPr lang="en-US" sz="1200" i="1" dirty="0" err="1">
                  <a:solidFill>
                    <a:srgbClr val="071EEC"/>
                  </a:solidFill>
                </a:rPr>
                <a:t>limites</a:t>
              </a:r>
              <a:r>
                <a:rPr lang="en-US" sz="1200" i="1" dirty="0">
                  <a:solidFill>
                    <a:srgbClr val="071EEC"/>
                  </a:solidFill>
                </a:rPr>
                <a:t> de </a:t>
              </a:r>
              <a:r>
                <a:rPr lang="en-US" sz="1200" i="1" dirty="0" err="1">
                  <a:solidFill>
                    <a:srgbClr val="071EEC"/>
                  </a:solidFill>
                </a:rPr>
                <a:t>capacidad</a:t>
              </a:r>
              <a:r>
                <a:rPr lang="en-US" sz="1200" i="1" dirty="0">
                  <a:solidFill>
                    <a:srgbClr val="071EEC"/>
                  </a:solidFill>
                </a:rPr>
                <a:t> de las </a:t>
              </a:r>
              <a:r>
                <a:rPr lang="en-US" sz="1200" i="1" dirty="0" err="1">
                  <a:solidFill>
                    <a:srgbClr val="071EEC"/>
                  </a:solidFill>
                </a:rPr>
                <a:t>maquinas</a:t>
              </a:r>
              <a:r>
                <a:rPr lang="en-US" sz="1200" i="1" dirty="0">
                  <a:solidFill>
                    <a:srgbClr val="071EEC"/>
                  </a:solidFill>
                </a:rPr>
                <a:t>.</a:t>
              </a:r>
            </a:p>
            <a:p>
              <a:pPr marL="285750" indent="-285750" algn="just">
                <a:buFont typeface="Arial" panose="020B0604020202020204" pitchFamily="34" charset="0"/>
                <a:buChar char="•"/>
              </a:pPr>
              <a:r>
                <a:rPr lang="en-US" sz="1200" i="1" dirty="0">
                  <a:solidFill>
                    <a:srgbClr val="071EEC"/>
                  </a:solidFill>
                </a:rPr>
                <a:t>Esta disponible </a:t>
              </a:r>
              <a:r>
                <a:rPr lang="en-US" sz="1200" i="1" dirty="0" err="1">
                  <a:solidFill>
                    <a:srgbClr val="071EEC"/>
                  </a:solidFill>
                </a:rPr>
                <a:t>en</a:t>
              </a:r>
              <a:r>
                <a:rPr lang="en-US" sz="1200" i="1" dirty="0">
                  <a:solidFill>
                    <a:srgbClr val="071EEC"/>
                  </a:solidFill>
                </a:rPr>
                <a:t> </a:t>
              </a:r>
              <a:r>
                <a:rPr lang="en-US" sz="1200" i="1" dirty="0" err="1">
                  <a:solidFill>
                    <a:srgbClr val="071EEC"/>
                  </a:solidFill>
                </a:rPr>
                <a:t>el</a:t>
              </a:r>
              <a:r>
                <a:rPr lang="en-US" sz="1200" i="1" dirty="0">
                  <a:solidFill>
                    <a:srgbClr val="071EEC"/>
                  </a:solidFill>
                </a:rPr>
                <a:t> Sistema</a:t>
              </a:r>
            </a:p>
            <a:p>
              <a:pPr marL="285750" indent="-285750" algn="just">
                <a:buFont typeface="Arial" panose="020B0604020202020204" pitchFamily="34" charset="0"/>
                <a:buChar char="•"/>
              </a:pPr>
              <a:r>
                <a:rPr lang="en-US" sz="1200" i="1" dirty="0" err="1">
                  <a:solidFill>
                    <a:srgbClr val="071EEC"/>
                  </a:solidFill>
                </a:rPr>
                <a:t>Technologia</a:t>
              </a:r>
              <a:r>
                <a:rPr lang="en-US" sz="1200" i="1" dirty="0">
                  <a:solidFill>
                    <a:srgbClr val="071EEC"/>
                  </a:solidFill>
                </a:rPr>
                <a:t> </a:t>
              </a:r>
              <a:r>
                <a:rPr lang="en-US" sz="1200" i="1" dirty="0" err="1">
                  <a:solidFill>
                    <a:srgbClr val="071EEC"/>
                  </a:solidFill>
                </a:rPr>
                <a:t>madura</a:t>
              </a:r>
              <a:endParaRPr lang="en-US" sz="1200" i="1" dirty="0">
                <a:solidFill>
                  <a:srgbClr val="071EEC"/>
                </a:solidFill>
              </a:endParaRPr>
            </a:p>
            <a:p>
              <a:pPr marL="285750" indent="-285750">
                <a:buFont typeface="Arial" panose="020B0604020202020204" pitchFamily="34" charset="0"/>
                <a:buChar char="•"/>
              </a:pPr>
              <a:endParaRPr lang="en-US" sz="1200" i="1" dirty="0"/>
            </a:p>
            <a:p>
              <a:pPr marL="285750" indent="-285750">
                <a:buFont typeface="Arial" panose="020B0604020202020204" pitchFamily="34" charset="0"/>
                <a:buChar char="•"/>
              </a:pPr>
              <a:endParaRPr lang="en-US" sz="1200" i="1" dirty="0"/>
            </a:p>
          </p:txBody>
        </p:sp>
        <p:sp>
          <p:nvSpPr>
            <p:cNvPr id="96" name="TextBox 95">
              <a:extLst>
                <a:ext uri="{FF2B5EF4-FFF2-40B4-BE49-F238E27FC236}">
                  <a16:creationId xmlns:a16="http://schemas.microsoft.com/office/drawing/2014/main" id="{401DE7EA-64CC-C25C-C7AC-E8A14CB519C2}"/>
                </a:ext>
              </a:extLst>
            </p:cNvPr>
            <p:cNvSpPr txBox="1"/>
            <p:nvPr/>
          </p:nvSpPr>
          <p:spPr>
            <a:xfrm>
              <a:off x="8451088" y="1692406"/>
              <a:ext cx="3319572" cy="1384995"/>
            </a:xfrm>
            <a:prstGeom prst="rect">
              <a:avLst/>
            </a:prstGeom>
            <a:noFill/>
          </p:spPr>
          <p:txBody>
            <a:bodyPr wrap="square" rtlCol="0">
              <a:spAutoFit/>
            </a:bodyPr>
            <a:lstStyle/>
            <a:p>
              <a:pPr marL="285750" indent="-285750" algn="just">
                <a:buFont typeface="Arial" panose="020B0604020202020204" pitchFamily="34" charset="0"/>
                <a:buChar char="•"/>
              </a:pPr>
              <a:r>
                <a:rPr lang="en-US" sz="1200" i="1" dirty="0">
                  <a:solidFill>
                    <a:srgbClr val="FF0000"/>
                  </a:solidFill>
                </a:rPr>
                <a:t>Para </a:t>
              </a:r>
              <a:r>
                <a:rPr lang="en-US" sz="1200" i="1" dirty="0" err="1">
                  <a:solidFill>
                    <a:srgbClr val="FF0000"/>
                  </a:solidFill>
                </a:rPr>
                <a:t>satisfacer</a:t>
              </a:r>
              <a:r>
                <a:rPr lang="en-US" sz="1200" i="1" dirty="0">
                  <a:solidFill>
                    <a:srgbClr val="FF0000"/>
                  </a:solidFill>
                </a:rPr>
                <a:t> </a:t>
              </a:r>
              <a:r>
                <a:rPr lang="en-US" sz="1200" i="1" dirty="0" err="1">
                  <a:solidFill>
                    <a:srgbClr val="FF0000"/>
                  </a:solidFill>
                </a:rPr>
                <a:t>demanda</a:t>
              </a:r>
              <a:r>
                <a:rPr lang="en-US" sz="1200" i="1" dirty="0">
                  <a:solidFill>
                    <a:srgbClr val="FF0000"/>
                  </a:solidFill>
                </a:rPr>
                <a:t> </a:t>
              </a:r>
              <a:r>
                <a:rPr lang="en-US" sz="1200" i="1" dirty="0" err="1">
                  <a:solidFill>
                    <a:srgbClr val="FF0000"/>
                  </a:solidFill>
                </a:rPr>
                <a:t>reactiva</a:t>
              </a:r>
              <a:r>
                <a:rPr lang="en-US" sz="1200" i="1" dirty="0">
                  <a:solidFill>
                    <a:srgbClr val="FF0000"/>
                  </a:solidFill>
                </a:rPr>
                <a:t> a </a:t>
              </a:r>
              <a:r>
                <a:rPr lang="en-US" sz="1200" i="1" dirty="0" err="1">
                  <a:solidFill>
                    <a:srgbClr val="FF0000"/>
                  </a:solidFill>
                </a:rPr>
                <a:t>largas</a:t>
              </a:r>
              <a:r>
                <a:rPr lang="en-US" sz="1200" i="1" dirty="0">
                  <a:solidFill>
                    <a:srgbClr val="FF0000"/>
                  </a:solidFill>
                </a:rPr>
                <a:t> </a:t>
              </a:r>
              <a:r>
                <a:rPr lang="en-US" sz="1200" i="1" dirty="0" err="1">
                  <a:solidFill>
                    <a:srgbClr val="FF0000"/>
                  </a:solidFill>
                </a:rPr>
                <a:t>distancias</a:t>
              </a:r>
              <a:r>
                <a:rPr lang="en-US" sz="1200" i="1" dirty="0">
                  <a:solidFill>
                    <a:srgbClr val="FF0000"/>
                  </a:solidFill>
                </a:rPr>
                <a:t> </a:t>
              </a:r>
              <a:r>
                <a:rPr lang="en-US" sz="1200" i="1" dirty="0" err="1">
                  <a:solidFill>
                    <a:srgbClr val="FF0000"/>
                  </a:solidFill>
                </a:rPr>
                <a:t>incrementa</a:t>
              </a:r>
              <a:r>
                <a:rPr lang="en-US" sz="1200" i="1" dirty="0">
                  <a:solidFill>
                    <a:srgbClr val="FF0000"/>
                  </a:solidFill>
                </a:rPr>
                <a:t> </a:t>
              </a:r>
              <a:r>
                <a:rPr lang="en-US" sz="1200" i="1" dirty="0" err="1">
                  <a:solidFill>
                    <a:srgbClr val="FF0000"/>
                  </a:solidFill>
                </a:rPr>
                <a:t>perdidas</a:t>
              </a:r>
              <a:r>
                <a:rPr lang="en-US" sz="1200" i="1" dirty="0">
                  <a:solidFill>
                    <a:srgbClr val="FF0000"/>
                  </a:solidFill>
                </a:rPr>
                <a:t> </a:t>
              </a:r>
              <a:r>
                <a:rPr lang="en-US" sz="1200" i="1" dirty="0" err="1">
                  <a:solidFill>
                    <a:srgbClr val="FF0000"/>
                  </a:solidFill>
                </a:rPr>
                <a:t>por</a:t>
              </a:r>
              <a:r>
                <a:rPr lang="en-US" sz="1200" i="1" dirty="0">
                  <a:solidFill>
                    <a:srgbClr val="FF0000"/>
                  </a:solidFill>
                </a:rPr>
                <a:t> </a:t>
              </a:r>
              <a:r>
                <a:rPr lang="en-US" sz="1200" i="1" dirty="0" err="1">
                  <a:solidFill>
                    <a:srgbClr val="FF0000"/>
                  </a:solidFill>
                </a:rPr>
                <a:t>calor</a:t>
              </a:r>
              <a:r>
                <a:rPr lang="en-US" sz="1200" i="1" dirty="0">
                  <a:solidFill>
                    <a:srgbClr val="FF0000"/>
                  </a:solidFill>
                </a:rPr>
                <a:t>(RI</a:t>
              </a:r>
              <a:r>
                <a:rPr lang="en-US" sz="1200" i="1" baseline="30000" dirty="0">
                  <a:solidFill>
                    <a:srgbClr val="FF0000"/>
                  </a:solidFill>
                </a:rPr>
                <a:t>2</a:t>
              </a:r>
              <a:r>
                <a:rPr lang="en-US" sz="1200" i="1" dirty="0">
                  <a:solidFill>
                    <a:srgbClr val="FF0000"/>
                  </a:solidFill>
                </a:rPr>
                <a:t>)</a:t>
              </a:r>
            </a:p>
            <a:p>
              <a:pPr marL="285750" indent="-285750" algn="just">
                <a:buFont typeface="Arial" panose="020B0604020202020204" pitchFamily="34" charset="0"/>
                <a:buChar char="•"/>
              </a:pPr>
              <a:r>
                <a:rPr lang="en-US" sz="1200" i="1" dirty="0">
                  <a:solidFill>
                    <a:srgbClr val="FF0000"/>
                  </a:solidFill>
                </a:rPr>
                <a:t>Reduce </a:t>
              </a:r>
              <a:r>
                <a:rPr lang="en-US" sz="1200" i="1" dirty="0" err="1">
                  <a:solidFill>
                    <a:srgbClr val="FF0000"/>
                  </a:solidFill>
                </a:rPr>
                <a:t>capacidad</a:t>
              </a:r>
              <a:r>
                <a:rPr lang="en-US" sz="1200" i="1" dirty="0">
                  <a:solidFill>
                    <a:srgbClr val="FF0000"/>
                  </a:solidFill>
                </a:rPr>
                <a:t> de </a:t>
              </a:r>
              <a:r>
                <a:rPr lang="en-US" sz="1200" i="1" dirty="0" err="1">
                  <a:solidFill>
                    <a:srgbClr val="FF0000"/>
                  </a:solidFill>
                </a:rPr>
                <a:t>potencia</a:t>
              </a:r>
              <a:r>
                <a:rPr lang="en-US" sz="1200" i="1" dirty="0">
                  <a:solidFill>
                    <a:srgbClr val="FF0000"/>
                  </a:solidFill>
                </a:rPr>
                <a:t> </a:t>
              </a:r>
              <a:r>
                <a:rPr lang="en-US" sz="1200" i="1" dirty="0" err="1">
                  <a:solidFill>
                    <a:srgbClr val="FF0000"/>
                  </a:solidFill>
                </a:rPr>
                <a:t>activa</a:t>
              </a:r>
              <a:endParaRPr lang="en-US" sz="1200" i="1" dirty="0">
                <a:solidFill>
                  <a:srgbClr val="FF0000"/>
                </a:solidFill>
              </a:endParaRPr>
            </a:p>
            <a:p>
              <a:pPr marL="285750" indent="-285750" algn="just">
                <a:buFont typeface="Arial" panose="020B0604020202020204" pitchFamily="34" charset="0"/>
                <a:buChar char="•"/>
              </a:pPr>
              <a:r>
                <a:rPr lang="en-US" sz="1200" i="1" dirty="0">
                  <a:solidFill>
                    <a:srgbClr val="FF0000"/>
                  </a:solidFill>
                </a:rPr>
                <a:t>Respuesta </a:t>
              </a:r>
              <a:r>
                <a:rPr lang="en-US" sz="1200" i="1" dirty="0" err="1">
                  <a:solidFill>
                    <a:srgbClr val="FF0000"/>
                  </a:solidFill>
                </a:rPr>
                <a:t>lentas</a:t>
              </a:r>
              <a:endParaRPr lang="en-US" sz="1200" i="1" dirty="0">
                <a:solidFill>
                  <a:srgbClr val="FF0000"/>
                </a:solidFill>
              </a:endParaRPr>
            </a:p>
            <a:p>
              <a:pPr marL="285750" indent="-285750">
                <a:buFont typeface="Arial" panose="020B0604020202020204" pitchFamily="34" charset="0"/>
                <a:buChar char="•"/>
              </a:pPr>
              <a:r>
                <a:rPr lang="en-US" sz="1200" i="1" dirty="0" err="1">
                  <a:solidFill>
                    <a:srgbClr val="FF0000"/>
                  </a:solidFill>
                </a:rPr>
                <a:t>Necesitan</a:t>
              </a:r>
              <a:r>
                <a:rPr lang="en-US" sz="1200" i="1" dirty="0">
                  <a:solidFill>
                    <a:srgbClr val="FF0000"/>
                  </a:solidFill>
                </a:rPr>
                <a:t> mas </a:t>
              </a:r>
              <a:r>
                <a:rPr lang="en-US" sz="1200" i="1" dirty="0" err="1">
                  <a:solidFill>
                    <a:srgbClr val="FF0000"/>
                  </a:solidFill>
                </a:rPr>
                <a:t>mantenimiento</a:t>
              </a:r>
              <a:endParaRPr lang="en-US" sz="1200" i="1" dirty="0">
                <a:solidFill>
                  <a:srgbClr val="FF0000"/>
                </a:solidFill>
              </a:endParaRPr>
            </a:p>
            <a:p>
              <a:pPr marL="285750" indent="-285750">
                <a:buFont typeface="Arial" panose="020B0604020202020204" pitchFamily="34" charset="0"/>
                <a:buChar char="•"/>
              </a:pPr>
              <a:r>
                <a:rPr lang="en-US" sz="1200" i="1" dirty="0">
                  <a:solidFill>
                    <a:srgbClr val="FF0000"/>
                  </a:solidFill>
                </a:rPr>
                <a:t>No incentive </a:t>
              </a:r>
              <a:r>
                <a:rPr lang="en-US" sz="1200" i="1" dirty="0" err="1">
                  <a:solidFill>
                    <a:srgbClr val="FF0000"/>
                  </a:solidFill>
                </a:rPr>
                <a:t>por</a:t>
              </a:r>
              <a:r>
                <a:rPr lang="en-US" sz="1200" i="1" dirty="0">
                  <a:solidFill>
                    <a:srgbClr val="FF0000"/>
                  </a:solidFill>
                </a:rPr>
                <a:t> bajo </a:t>
              </a:r>
              <a:r>
                <a:rPr lang="en-US" sz="1200" i="1" dirty="0" err="1">
                  <a:solidFill>
                    <a:srgbClr val="FF0000"/>
                  </a:solidFill>
                </a:rPr>
                <a:t>precios</a:t>
              </a:r>
              <a:r>
                <a:rPr lang="en-US" sz="1200" i="1" dirty="0">
                  <a:solidFill>
                    <a:srgbClr val="FF0000"/>
                  </a:solidFill>
                </a:rPr>
                <a:t> </a:t>
              </a:r>
              <a:r>
                <a:rPr lang="en-US" sz="1200" i="1" dirty="0" err="1">
                  <a:solidFill>
                    <a:srgbClr val="FF0000"/>
                  </a:solidFill>
                </a:rPr>
                <a:t>por</a:t>
              </a:r>
              <a:r>
                <a:rPr lang="en-US" sz="1200" i="1" dirty="0">
                  <a:solidFill>
                    <a:srgbClr val="FF0000"/>
                  </a:solidFill>
                </a:rPr>
                <a:t> </a:t>
              </a:r>
              <a:r>
                <a:rPr lang="en-US" sz="1200" i="1" dirty="0" err="1">
                  <a:solidFill>
                    <a:srgbClr val="FF0000"/>
                  </a:solidFill>
                </a:rPr>
                <a:t>servicio</a:t>
              </a:r>
              <a:r>
                <a:rPr lang="en-US" sz="1200" i="1" dirty="0">
                  <a:solidFill>
                    <a:srgbClr val="FF0000"/>
                  </a:solidFill>
                </a:rPr>
                <a:t> de </a:t>
              </a:r>
              <a:r>
                <a:rPr lang="en-US" sz="1200" i="1" dirty="0" err="1">
                  <a:solidFill>
                    <a:srgbClr val="FF0000"/>
                  </a:solidFill>
                </a:rPr>
                <a:t>generar</a:t>
              </a:r>
              <a:r>
                <a:rPr lang="en-US" sz="1200" i="1" dirty="0">
                  <a:solidFill>
                    <a:srgbClr val="FF0000"/>
                  </a:solidFill>
                </a:rPr>
                <a:t> </a:t>
              </a:r>
              <a:r>
                <a:rPr lang="en-US" sz="1200" i="1" dirty="0" err="1">
                  <a:solidFill>
                    <a:srgbClr val="FF0000"/>
                  </a:solidFill>
                </a:rPr>
                <a:t>potencia</a:t>
              </a:r>
              <a:r>
                <a:rPr lang="en-US" sz="1200" i="1" dirty="0">
                  <a:solidFill>
                    <a:srgbClr val="FF0000"/>
                  </a:solidFill>
                </a:rPr>
                <a:t> </a:t>
              </a:r>
              <a:r>
                <a:rPr lang="en-US" sz="1200" i="1" dirty="0" err="1">
                  <a:solidFill>
                    <a:srgbClr val="FF0000"/>
                  </a:solidFill>
                </a:rPr>
                <a:t>reactiva</a:t>
              </a:r>
              <a:r>
                <a:rPr lang="en-US" sz="1200" i="1" dirty="0">
                  <a:solidFill>
                    <a:srgbClr val="FF0000"/>
                  </a:solidFill>
                </a:rPr>
                <a:t>.</a:t>
              </a:r>
              <a:endParaRPr lang="en-US" sz="1200" i="1" dirty="0"/>
            </a:p>
          </p:txBody>
        </p:sp>
      </p:grpSp>
      <p:grpSp>
        <p:nvGrpSpPr>
          <p:cNvPr id="122" name="Group 121">
            <a:extLst>
              <a:ext uri="{FF2B5EF4-FFF2-40B4-BE49-F238E27FC236}">
                <a16:creationId xmlns:a16="http://schemas.microsoft.com/office/drawing/2014/main" id="{B80AD108-C127-244E-C555-122F49A6A26B}"/>
              </a:ext>
            </a:extLst>
          </p:cNvPr>
          <p:cNvGrpSpPr/>
          <p:nvPr/>
        </p:nvGrpSpPr>
        <p:grpSpPr>
          <a:xfrm>
            <a:off x="4800599" y="3428795"/>
            <a:ext cx="6749681" cy="1032848"/>
            <a:chOff x="4800599" y="3489755"/>
            <a:chExt cx="6749681" cy="1032848"/>
          </a:xfrm>
        </p:grpSpPr>
        <p:sp>
          <p:nvSpPr>
            <p:cNvPr id="99" name="TextBox 98">
              <a:extLst>
                <a:ext uri="{FF2B5EF4-FFF2-40B4-BE49-F238E27FC236}">
                  <a16:creationId xmlns:a16="http://schemas.microsoft.com/office/drawing/2014/main" id="{258E07C1-6EB4-3956-B96C-08A8FC88521A}"/>
                </a:ext>
              </a:extLst>
            </p:cNvPr>
            <p:cNvSpPr txBox="1"/>
            <p:nvPr/>
          </p:nvSpPr>
          <p:spPr>
            <a:xfrm>
              <a:off x="4800599" y="3506940"/>
              <a:ext cx="3300663" cy="1015663"/>
            </a:xfrm>
            <a:prstGeom prst="rect">
              <a:avLst/>
            </a:prstGeom>
            <a:noFill/>
          </p:spPr>
          <p:txBody>
            <a:bodyPr wrap="square" rtlCol="0">
              <a:spAutoFit/>
            </a:bodyPr>
            <a:lstStyle/>
            <a:p>
              <a:pPr marL="285750" indent="-285750" algn="just">
                <a:buFont typeface="Arial" panose="020B0604020202020204" pitchFamily="34" charset="0"/>
                <a:buChar char="•"/>
              </a:pPr>
              <a:r>
                <a:rPr lang="en-US" sz="1200" i="1" dirty="0">
                  <a:solidFill>
                    <a:srgbClr val="071EEC"/>
                  </a:solidFill>
                </a:rPr>
                <a:t>Bajo </a:t>
              </a:r>
              <a:r>
                <a:rPr lang="en-US" sz="1200" i="1" dirty="0" err="1">
                  <a:solidFill>
                    <a:srgbClr val="071EEC"/>
                  </a:solidFill>
                </a:rPr>
                <a:t>costo</a:t>
              </a:r>
              <a:endParaRPr lang="en-US" sz="1200" i="1" dirty="0">
                <a:solidFill>
                  <a:srgbClr val="071EEC"/>
                </a:solidFill>
              </a:endParaRPr>
            </a:p>
            <a:p>
              <a:pPr marL="285750" indent="-285750" algn="just">
                <a:buFont typeface="Arial" panose="020B0604020202020204" pitchFamily="34" charset="0"/>
                <a:buChar char="•"/>
              </a:pPr>
              <a:r>
                <a:rPr lang="en-US" sz="1200" i="1" dirty="0" err="1">
                  <a:solidFill>
                    <a:srgbClr val="071EEC"/>
                  </a:solidFill>
                </a:rPr>
                <a:t>Technologia</a:t>
              </a:r>
              <a:r>
                <a:rPr lang="en-US" sz="1200" i="1" dirty="0">
                  <a:solidFill>
                    <a:srgbClr val="071EEC"/>
                  </a:solidFill>
                </a:rPr>
                <a:t> </a:t>
              </a:r>
              <a:r>
                <a:rPr lang="en-US" sz="1200" i="1" dirty="0" err="1">
                  <a:solidFill>
                    <a:srgbClr val="071EEC"/>
                  </a:solidFill>
                </a:rPr>
                <a:t>conocida</a:t>
              </a:r>
              <a:r>
                <a:rPr lang="en-US" sz="1200" i="1" dirty="0">
                  <a:solidFill>
                    <a:srgbClr val="071EEC"/>
                  </a:solidFill>
                </a:rPr>
                <a:t> y </a:t>
              </a:r>
              <a:r>
                <a:rPr lang="en-US" sz="1200" i="1" dirty="0" err="1">
                  <a:solidFill>
                    <a:srgbClr val="071EEC"/>
                  </a:solidFill>
                </a:rPr>
                <a:t>madura</a:t>
              </a:r>
              <a:r>
                <a:rPr lang="en-US" sz="1200" i="1" dirty="0">
                  <a:solidFill>
                    <a:srgbClr val="071EEC"/>
                  </a:solidFill>
                </a:rPr>
                <a:t> (&gt;100 </a:t>
              </a:r>
              <a:r>
                <a:rPr lang="en-US" sz="1200" i="1" dirty="0" err="1">
                  <a:solidFill>
                    <a:srgbClr val="071EEC"/>
                  </a:solidFill>
                </a:rPr>
                <a:t>anos</a:t>
              </a:r>
              <a:r>
                <a:rPr lang="en-US" sz="1200" i="1" dirty="0">
                  <a:solidFill>
                    <a:srgbClr val="071EEC"/>
                  </a:solidFill>
                </a:rPr>
                <a:t>) </a:t>
              </a:r>
            </a:p>
            <a:p>
              <a:pPr marL="285750" indent="-285750" algn="just">
                <a:buFont typeface="Arial" panose="020B0604020202020204" pitchFamily="34" charset="0"/>
                <a:buChar char="•"/>
              </a:pPr>
              <a:r>
                <a:rPr lang="en-US" sz="1200" i="1" dirty="0" err="1">
                  <a:solidFill>
                    <a:srgbClr val="071EEC"/>
                  </a:solidFill>
                </a:rPr>
                <a:t>Equipos</a:t>
              </a:r>
              <a:r>
                <a:rPr lang="en-US" sz="1200" i="1" dirty="0">
                  <a:solidFill>
                    <a:srgbClr val="071EEC"/>
                  </a:solidFill>
                </a:rPr>
                <a:t> </a:t>
              </a:r>
              <a:r>
                <a:rPr lang="en-US" sz="1200" i="1" dirty="0" err="1">
                  <a:solidFill>
                    <a:srgbClr val="071EEC"/>
                  </a:solidFill>
                </a:rPr>
                <a:t>estaticos</a:t>
              </a:r>
              <a:r>
                <a:rPr lang="en-US" sz="1200" i="1" dirty="0">
                  <a:solidFill>
                    <a:srgbClr val="071EEC"/>
                  </a:solidFill>
                </a:rPr>
                <a:t> </a:t>
              </a:r>
              <a:r>
                <a:rPr lang="en-US" sz="1200" i="1" dirty="0" err="1">
                  <a:solidFill>
                    <a:srgbClr val="071EEC"/>
                  </a:solidFill>
                </a:rPr>
                <a:t>minimo</a:t>
              </a:r>
              <a:r>
                <a:rPr lang="en-US" sz="1200" i="1" dirty="0">
                  <a:solidFill>
                    <a:srgbClr val="071EEC"/>
                  </a:solidFill>
                </a:rPr>
                <a:t> </a:t>
              </a:r>
              <a:r>
                <a:rPr lang="en-US" sz="1200" i="1" dirty="0" err="1">
                  <a:solidFill>
                    <a:srgbClr val="071EEC"/>
                  </a:solidFill>
                </a:rPr>
                <a:t>mantenimiento</a:t>
              </a:r>
              <a:endParaRPr lang="en-US" sz="1200" i="1" dirty="0">
                <a:solidFill>
                  <a:srgbClr val="071EEC"/>
                </a:solidFill>
              </a:endParaRPr>
            </a:p>
            <a:p>
              <a:pPr marL="285750" indent="-285750">
                <a:buFont typeface="Arial" panose="020B0604020202020204" pitchFamily="34" charset="0"/>
                <a:buChar char="•"/>
              </a:pPr>
              <a:r>
                <a:rPr lang="en-US" sz="1200" i="1" dirty="0">
                  <a:solidFill>
                    <a:srgbClr val="071EEC"/>
                  </a:solidFill>
                </a:rPr>
                <a:t>Facil de </a:t>
              </a:r>
              <a:r>
                <a:rPr lang="en-US" sz="1200" i="1" dirty="0" err="1">
                  <a:solidFill>
                    <a:srgbClr val="071EEC"/>
                  </a:solidFill>
                </a:rPr>
                <a:t>instalar</a:t>
              </a:r>
              <a:r>
                <a:rPr lang="en-US" sz="1200" i="1" dirty="0">
                  <a:solidFill>
                    <a:srgbClr val="071EEC"/>
                  </a:solidFill>
                </a:rPr>
                <a:t> y </a:t>
              </a:r>
              <a:r>
                <a:rPr lang="en-US" sz="1200" i="1" dirty="0" err="1">
                  <a:solidFill>
                    <a:srgbClr val="071EEC"/>
                  </a:solidFill>
                </a:rPr>
                <a:t>operar</a:t>
              </a:r>
              <a:r>
                <a:rPr lang="en-US" sz="1200" i="1" dirty="0">
                  <a:solidFill>
                    <a:srgbClr val="071EEC"/>
                  </a:solidFill>
                </a:rPr>
                <a:t>.</a:t>
              </a:r>
            </a:p>
            <a:p>
              <a:pPr marL="285750" indent="-285750">
                <a:buFont typeface="Arial" panose="020B0604020202020204" pitchFamily="34" charset="0"/>
                <a:buChar char="•"/>
              </a:pPr>
              <a:r>
                <a:rPr lang="en-US" sz="1200" i="1" dirty="0">
                  <a:solidFill>
                    <a:srgbClr val="071EEC"/>
                  </a:solidFill>
                </a:rPr>
                <a:t>Ideal para </a:t>
              </a:r>
              <a:r>
                <a:rPr lang="en-US" sz="1200" i="1" dirty="0" err="1">
                  <a:solidFill>
                    <a:srgbClr val="071EEC"/>
                  </a:solidFill>
                </a:rPr>
                <a:t>cambios</a:t>
              </a:r>
              <a:r>
                <a:rPr lang="en-US" sz="1200" i="1" dirty="0">
                  <a:solidFill>
                    <a:srgbClr val="071EEC"/>
                  </a:solidFill>
                </a:rPr>
                <a:t> </a:t>
              </a:r>
              <a:r>
                <a:rPr lang="en-US" sz="1200" i="1" dirty="0" err="1">
                  <a:solidFill>
                    <a:srgbClr val="071EEC"/>
                  </a:solidFill>
                </a:rPr>
                <a:t>moderado</a:t>
              </a:r>
              <a:endParaRPr lang="en-US" sz="1200" i="1" dirty="0">
                <a:solidFill>
                  <a:srgbClr val="071EEC"/>
                </a:solidFill>
              </a:endParaRPr>
            </a:p>
          </p:txBody>
        </p:sp>
        <p:sp>
          <p:nvSpPr>
            <p:cNvPr id="101" name="TextBox 100">
              <a:extLst>
                <a:ext uri="{FF2B5EF4-FFF2-40B4-BE49-F238E27FC236}">
                  <a16:creationId xmlns:a16="http://schemas.microsoft.com/office/drawing/2014/main" id="{EA225F36-90C2-E810-DB10-247D45616E61}"/>
                </a:ext>
              </a:extLst>
            </p:cNvPr>
            <p:cNvSpPr txBox="1"/>
            <p:nvPr/>
          </p:nvSpPr>
          <p:spPr>
            <a:xfrm>
              <a:off x="8476880" y="3489755"/>
              <a:ext cx="3073400" cy="1015663"/>
            </a:xfrm>
            <a:prstGeom prst="rect">
              <a:avLst/>
            </a:prstGeom>
            <a:noFill/>
          </p:spPr>
          <p:txBody>
            <a:bodyPr wrap="square" rtlCol="0">
              <a:spAutoFit/>
            </a:bodyPr>
            <a:lstStyle/>
            <a:p>
              <a:pPr marL="285750" indent="-285750" algn="just">
                <a:buFont typeface="Arial" panose="020B0604020202020204" pitchFamily="34" charset="0"/>
                <a:buChar char="•"/>
              </a:pPr>
              <a:r>
                <a:rPr lang="en-US" sz="1200" i="1" dirty="0" err="1">
                  <a:solidFill>
                    <a:srgbClr val="FF0000"/>
                  </a:solidFill>
                </a:rPr>
                <a:t>Capacidad</a:t>
              </a:r>
              <a:r>
                <a:rPr lang="en-US" sz="1200" i="1" dirty="0">
                  <a:solidFill>
                    <a:srgbClr val="FF0000"/>
                  </a:solidFill>
                </a:rPr>
                <a:t> </a:t>
              </a:r>
              <a:r>
                <a:rPr lang="en-US" sz="1200" i="1" dirty="0" err="1">
                  <a:solidFill>
                    <a:srgbClr val="FF0000"/>
                  </a:solidFill>
                </a:rPr>
                <a:t>impactada</a:t>
              </a:r>
              <a:r>
                <a:rPr lang="en-US" sz="1200" i="1" dirty="0">
                  <a:solidFill>
                    <a:srgbClr val="FF0000"/>
                  </a:solidFill>
                </a:rPr>
                <a:t> </a:t>
              </a:r>
              <a:r>
                <a:rPr lang="en-US" sz="1200" i="1" dirty="0" err="1">
                  <a:solidFill>
                    <a:srgbClr val="FF0000"/>
                  </a:solidFill>
                </a:rPr>
                <a:t>por</a:t>
              </a:r>
              <a:r>
                <a:rPr lang="en-US" sz="1200" i="1" dirty="0">
                  <a:solidFill>
                    <a:srgbClr val="FF0000"/>
                  </a:solidFill>
                </a:rPr>
                <a:t> </a:t>
              </a:r>
              <a:r>
                <a:rPr lang="en-US" sz="1200" i="1" dirty="0" err="1">
                  <a:solidFill>
                    <a:srgbClr val="FF0000"/>
                  </a:solidFill>
                </a:rPr>
                <a:t>voltaje</a:t>
              </a:r>
              <a:r>
                <a:rPr lang="en-US" sz="1200" i="1" dirty="0">
                  <a:solidFill>
                    <a:srgbClr val="FF0000"/>
                  </a:solidFill>
                </a:rPr>
                <a:t> de </a:t>
              </a:r>
              <a:r>
                <a:rPr lang="en-US" sz="1200" i="1" dirty="0" err="1">
                  <a:solidFill>
                    <a:srgbClr val="FF0000"/>
                  </a:solidFill>
                </a:rPr>
                <a:t>linea</a:t>
              </a:r>
              <a:endParaRPr lang="en-US" sz="1200" i="1" dirty="0">
                <a:solidFill>
                  <a:srgbClr val="FF0000"/>
                </a:solidFill>
              </a:endParaRPr>
            </a:p>
            <a:p>
              <a:pPr marL="285750" indent="-285750" algn="just">
                <a:buFont typeface="Arial" panose="020B0604020202020204" pitchFamily="34" charset="0"/>
                <a:buChar char="•"/>
              </a:pPr>
              <a:r>
                <a:rPr lang="en-US" sz="1200" i="1" dirty="0">
                  <a:solidFill>
                    <a:srgbClr val="FF0000"/>
                  </a:solidFill>
                </a:rPr>
                <a:t>Opera lento con </a:t>
              </a:r>
              <a:r>
                <a:rPr lang="en-US" sz="1200" i="1" dirty="0" err="1">
                  <a:solidFill>
                    <a:srgbClr val="FF0000"/>
                  </a:solidFill>
                </a:rPr>
                <a:t>Conmutador</a:t>
              </a:r>
              <a:r>
                <a:rPr lang="en-US" sz="1200" i="1" dirty="0">
                  <a:solidFill>
                    <a:srgbClr val="FF0000"/>
                  </a:solidFill>
                </a:rPr>
                <a:t> </a:t>
              </a:r>
              <a:r>
                <a:rPr lang="en-US" sz="1200" i="1" dirty="0" err="1">
                  <a:solidFill>
                    <a:srgbClr val="FF0000"/>
                  </a:solidFill>
                </a:rPr>
                <a:t>mecanico</a:t>
              </a:r>
              <a:endParaRPr lang="en-US" sz="1200" i="1" dirty="0">
                <a:solidFill>
                  <a:srgbClr val="FF0000"/>
                </a:solidFill>
              </a:endParaRPr>
            </a:p>
            <a:p>
              <a:pPr marL="285750" indent="-285750" algn="just">
                <a:buFont typeface="Arial" panose="020B0604020202020204" pitchFamily="34" charset="0"/>
                <a:buChar char="•"/>
              </a:pPr>
              <a:r>
                <a:rPr lang="en-US" sz="1200" i="1" dirty="0" err="1">
                  <a:solidFill>
                    <a:srgbClr val="FF0000"/>
                  </a:solidFill>
                </a:rPr>
                <a:t>Comutadores</a:t>
              </a:r>
              <a:r>
                <a:rPr lang="en-US" sz="1200" i="1" dirty="0">
                  <a:solidFill>
                    <a:srgbClr val="FF0000"/>
                  </a:solidFill>
                </a:rPr>
                <a:t> para </a:t>
              </a:r>
              <a:r>
                <a:rPr lang="en-US" sz="1200" i="1" dirty="0" err="1">
                  <a:solidFill>
                    <a:srgbClr val="FF0000"/>
                  </a:solidFill>
                </a:rPr>
                <a:t>interrupcion</a:t>
              </a:r>
              <a:r>
                <a:rPr lang="en-US" sz="1200" i="1" dirty="0">
                  <a:solidFill>
                    <a:srgbClr val="FF0000"/>
                  </a:solidFill>
                </a:rPr>
                <a:t> </a:t>
              </a:r>
              <a:r>
                <a:rPr lang="en-US" sz="1200" i="1" dirty="0" err="1">
                  <a:solidFill>
                    <a:srgbClr val="FF0000"/>
                  </a:solidFill>
                </a:rPr>
                <a:t>severa</a:t>
              </a:r>
              <a:r>
                <a:rPr lang="en-US" sz="1200" i="1" dirty="0">
                  <a:solidFill>
                    <a:srgbClr val="FF0000"/>
                  </a:solidFill>
                </a:rPr>
                <a:t>.</a:t>
              </a:r>
            </a:p>
            <a:p>
              <a:pPr marL="285750" indent="-285750" algn="just">
                <a:buFont typeface="Arial" panose="020B0604020202020204" pitchFamily="34" charset="0"/>
                <a:buChar char="•"/>
              </a:pPr>
              <a:r>
                <a:rPr lang="en-US" sz="1200" i="1" dirty="0" err="1">
                  <a:solidFill>
                    <a:srgbClr val="FF0000"/>
                  </a:solidFill>
                </a:rPr>
                <a:t>Compensacion</a:t>
              </a:r>
              <a:r>
                <a:rPr lang="en-US" sz="1200" i="1" dirty="0">
                  <a:solidFill>
                    <a:srgbClr val="FF0000"/>
                  </a:solidFill>
                </a:rPr>
                <a:t> discrete </a:t>
              </a:r>
              <a:r>
                <a:rPr lang="en-US" sz="1200" i="1" dirty="0" err="1">
                  <a:solidFill>
                    <a:srgbClr val="FF0000"/>
                  </a:solidFill>
                </a:rPr>
                <a:t>por</a:t>
              </a:r>
              <a:r>
                <a:rPr lang="en-US" sz="1200" i="1" dirty="0">
                  <a:solidFill>
                    <a:srgbClr val="FF0000"/>
                  </a:solidFill>
                </a:rPr>
                <a:t> </a:t>
              </a:r>
              <a:r>
                <a:rPr lang="en-US" sz="1200" i="1" dirty="0" err="1">
                  <a:solidFill>
                    <a:srgbClr val="FF0000"/>
                  </a:solidFill>
                </a:rPr>
                <a:t>bloques</a:t>
              </a:r>
              <a:endParaRPr lang="en-US" sz="1200" i="1" dirty="0">
                <a:solidFill>
                  <a:srgbClr val="FF0000"/>
                </a:solidFill>
              </a:endParaRPr>
            </a:p>
            <a:p>
              <a:pPr marL="285750" indent="-285750" algn="just">
                <a:buFont typeface="Arial" panose="020B0604020202020204" pitchFamily="34" charset="0"/>
                <a:buChar char="•"/>
              </a:pPr>
              <a:r>
                <a:rPr lang="en-US" sz="1200" i="1" dirty="0" err="1">
                  <a:solidFill>
                    <a:srgbClr val="FF0000"/>
                  </a:solidFill>
                </a:rPr>
                <a:t>Riezgos</a:t>
              </a:r>
              <a:r>
                <a:rPr lang="en-US" sz="1200" i="1" dirty="0">
                  <a:solidFill>
                    <a:srgbClr val="FF0000"/>
                  </a:solidFill>
                </a:rPr>
                <a:t>  </a:t>
              </a:r>
              <a:r>
                <a:rPr lang="en-US" sz="1200" i="1" dirty="0" err="1">
                  <a:solidFill>
                    <a:srgbClr val="FF0000"/>
                  </a:solidFill>
                </a:rPr>
                <a:t>resonancia</a:t>
              </a:r>
              <a:r>
                <a:rPr lang="en-US" sz="1200" i="1" dirty="0">
                  <a:solidFill>
                    <a:srgbClr val="FF0000"/>
                  </a:solidFill>
                </a:rPr>
                <a:t>/</a:t>
              </a:r>
              <a:r>
                <a:rPr lang="en-US" sz="1200" i="1" dirty="0" err="1">
                  <a:solidFill>
                    <a:srgbClr val="FF0000"/>
                  </a:solidFill>
                </a:rPr>
                <a:t>sobrecompensacion</a:t>
              </a:r>
              <a:endParaRPr lang="en-US" sz="1200" i="1" dirty="0">
                <a:solidFill>
                  <a:srgbClr val="FF0000"/>
                </a:solidFill>
              </a:endParaRPr>
            </a:p>
          </p:txBody>
        </p:sp>
      </p:grpSp>
      <p:grpSp>
        <p:nvGrpSpPr>
          <p:cNvPr id="123" name="Group 122">
            <a:extLst>
              <a:ext uri="{FF2B5EF4-FFF2-40B4-BE49-F238E27FC236}">
                <a16:creationId xmlns:a16="http://schemas.microsoft.com/office/drawing/2014/main" id="{357D924D-FDA9-7A10-BA00-E837480B0F8D}"/>
              </a:ext>
            </a:extLst>
          </p:cNvPr>
          <p:cNvGrpSpPr/>
          <p:nvPr/>
        </p:nvGrpSpPr>
        <p:grpSpPr>
          <a:xfrm>
            <a:off x="4800600" y="4926800"/>
            <a:ext cx="6705600" cy="1066463"/>
            <a:chOff x="4800600" y="5018240"/>
            <a:chExt cx="6705600" cy="1066463"/>
          </a:xfrm>
        </p:grpSpPr>
        <p:sp>
          <p:nvSpPr>
            <p:cNvPr id="100" name="TextBox 99">
              <a:extLst>
                <a:ext uri="{FF2B5EF4-FFF2-40B4-BE49-F238E27FC236}">
                  <a16:creationId xmlns:a16="http://schemas.microsoft.com/office/drawing/2014/main" id="{365DE41D-E6A9-F542-96BA-3A663C4D76EC}"/>
                </a:ext>
              </a:extLst>
            </p:cNvPr>
            <p:cNvSpPr txBox="1"/>
            <p:nvPr/>
          </p:nvSpPr>
          <p:spPr>
            <a:xfrm>
              <a:off x="4800600" y="5069040"/>
              <a:ext cx="3657600" cy="1015663"/>
            </a:xfrm>
            <a:prstGeom prst="rect">
              <a:avLst/>
            </a:prstGeom>
            <a:noFill/>
          </p:spPr>
          <p:txBody>
            <a:bodyPr wrap="square" rtlCol="0">
              <a:spAutoFit/>
            </a:bodyPr>
            <a:lstStyle/>
            <a:p>
              <a:pPr marL="285750" indent="-285750" algn="just">
                <a:buFont typeface="Arial" panose="020B0604020202020204" pitchFamily="34" charset="0"/>
                <a:buChar char="•"/>
              </a:pPr>
              <a:r>
                <a:rPr lang="en-US" sz="1200" i="1" dirty="0">
                  <a:solidFill>
                    <a:srgbClr val="071EEC"/>
                  </a:solidFill>
                </a:rPr>
                <a:t>Tiempo de </a:t>
              </a:r>
              <a:r>
                <a:rPr lang="en-US" sz="1200" i="1" dirty="0" err="1">
                  <a:solidFill>
                    <a:srgbClr val="071EEC"/>
                  </a:solidFill>
                </a:rPr>
                <a:t>operacion</a:t>
              </a:r>
              <a:r>
                <a:rPr lang="en-US" sz="1200" i="1" dirty="0">
                  <a:solidFill>
                    <a:srgbClr val="071EEC"/>
                  </a:solidFill>
                </a:rPr>
                <a:t> </a:t>
              </a:r>
              <a:r>
                <a:rPr lang="en-US" sz="1200" i="1" dirty="0" err="1">
                  <a:solidFill>
                    <a:srgbClr val="071EEC"/>
                  </a:solidFill>
                </a:rPr>
                <a:t>rapido</a:t>
              </a:r>
              <a:r>
                <a:rPr lang="en-US" sz="1200" i="1" dirty="0">
                  <a:solidFill>
                    <a:srgbClr val="071EEC"/>
                  </a:solidFill>
                </a:rPr>
                <a:t> con elect. De </a:t>
              </a:r>
              <a:r>
                <a:rPr lang="en-US" sz="1200" i="1" dirty="0" err="1">
                  <a:solidFill>
                    <a:srgbClr val="071EEC"/>
                  </a:solidFill>
                </a:rPr>
                <a:t>potencia</a:t>
              </a:r>
              <a:endParaRPr lang="en-US" sz="1200" i="1" dirty="0">
                <a:solidFill>
                  <a:srgbClr val="071EEC"/>
                </a:solidFill>
              </a:endParaRPr>
            </a:p>
            <a:p>
              <a:pPr marL="285750" indent="-285750" algn="just">
                <a:buFont typeface="Arial" panose="020B0604020202020204" pitchFamily="34" charset="0"/>
                <a:buChar char="•"/>
              </a:pPr>
              <a:r>
                <a:rPr lang="en-US" sz="1200" i="1" dirty="0">
                  <a:solidFill>
                    <a:srgbClr val="071EEC"/>
                  </a:solidFill>
                </a:rPr>
                <a:t>Rango de control </a:t>
              </a:r>
              <a:r>
                <a:rPr lang="en-US" sz="1200" i="1" dirty="0" err="1">
                  <a:solidFill>
                    <a:srgbClr val="071EEC"/>
                  </a:solidFill>
                </a:rPr>
                <a:t>Moderado</a:t>
              </a:r>
              <a:r>
                <a:rPr lang="en-US" sz="1200" i="1" dirty="0">
                  <a:solidFill>
                    <a:srgbClr val="071EEC"/>
                  </a:solidFill>
                </a:rPr>
                <a:t>/Amplio y </a:t>
              </a:r>
              <a:r>
                <a:rPr lang="en-US" sz="1200" i="1" dirty="0" err="1">
                  <a:solidFill>
                    <a:srgbClr val="071EEC"/>
                  </a:solidFill>
                </a:rPr>
                <a:t>dinamico</a:t>
              </a:r>
              <a:endParaRPr lang="en-US" sz="1200" i="1" dirty="0">
                <a:solidFill>
                  <a:srgbClr val="071EEC"/>
                </a:solidFill>
              </a:endParaRPr>
            </a:p>
            <a:p>
              <a:pPr marL="285750" indent="-285750" algn="just">
                <a:buFont typeface="Arial" panose="020B0604020202020204" pitchFamily="34" charset="0"/>
                <a:buChar char="•"/>
              </a:pPr>
              <a:r>
                <a:rPr lang="en-US" sz="1200" i="1" dirty="0" err="1">
                  <a:solidFill>
                    <a:srgbClr val="071EEC"/>
                  </a:solidFill>
                </a:rPr>
                <a:t>Pueden</a:t>
              </a:r>
              <a:r>
                <a:rPr lang="en-US" sz="1200" i="1" dirty="0">
                  <a:solidFill>
                    <a:srgbClr val="071EEC"/>
                  </a:solidFill>
                </a:rPr>
                <a:t> </a:t>
              </a:r>
              <a:r>
                <a:rPr lang="en-US" sz="1200" i="1" dirty="0" err="1">
                  <a:solidFill>
                    <a:srgbClr val="071EEC"/>
                  </a:solidFill>
                </a:rPr>
                <a:t>mitigar</a:t>
              </a:r>
              <a:r>
                <a:rPr lang="en-US" sz="1200" i="1" dirty="0">
                  <a:solidFill>
                    <a:srgbClr val="071EEC"/>
                  </a:solidFill>
                </a:rPr>
                <a:t> armonicas, </a:t>
              </a:r>
              <a:r>
                <a:rPr lang="en-US" sz="1200" i="1" dirty="0" err="1">
                  <a:solidFill>
                    <a:srgbClr val="071EEC"/>
                  </a:solidFill>
                </a:rPr>
                <a:t>flujos</a:t>
              </a:r>
              <a:r>
                <a:rPr lang="en-US" sz="1200" i="1" dirty="0">
                  <a:solidFill>
                    <a:srgbClr val="071EEC"/>
                  </a:solidFill>
                </a:rPr>
                <a:t> y </a:t>
              </a:r>
              <a:r>
                <a:rPr lang="en-US" sz="1200" i="1" dirty="0" err="1">
                  <a:solidFill>
                    <a:srgbClr val="071EEC"/>
                  </a:solidFill>
                </a:rPr>
                <a:t>transitorios</a:t>
              </a:r>
              <a:r>
                <a:rPr lang="en-US" sz="1200" i="1" dirty="0">
                  <a:solidFill>
                    <a:srgbClr val="071EEC"/>
                  </a:solidFill>
                </a:rPr>
                <a:t>.</a:t>
              </a:r>
            </a:p>
            <a:p>
              <a:pPr marL="285750" indent="-285750" algn="just">
                <a:buFont typeface="Arial" panose="020B0604020202020204" pitchFamily="34" charset="0"/>
                <a:buChar char="•"/>
              </a:pPr>
              <a:r>
                <a:rPr lang="en-US" sz="1200" i="1" dirty="0">
                  <a:solidFill>
                    <a:srgbClr val="071EEC"/>
                  </a:solidFill>
                </a:rPr>
                <a:t>Ideal para </a:t>
              </a:r>
              <a:r>
                <a:rPr lang="en-US" sz="1200" i="1" dirty="0" err="1">
                  <a:solidFill>
                    <a:srgbClr val="071EEC"/>
                  </a:solidFill>
                </a:rPr>
                <a:t>cambios</a:t>
              </a:r>
              <a:r>
                <a:rPr lang="en-US" sz="1200" i="1" dirty="0">
                  <a:solidFill>
                    <a:srgbClr val="071EEC"/>
                  </a:solidFill>
                </a:rPr>
                <a:t> </a:t>
              </a:r>
              <a:r>
                <a:rPr lang="en-US" sz="1200" i="1" dirty="0" err="1">
                  <a:solidFill>
                    <a:srgbClr val="071EEC"/>
                  </a:solidFill>
                </a:rPr>
                <a:t>repentino</a:t>
              </a:r>
              <a:r>
                <a:rPr lang="en-US" sz="1200" i="1" dirty="0">
                  <a:solidFill>
                    <a:srgbClr val="071EEC"/>
                  </a:solidFill>
                </a:rPr>
                <a:t> de cargas (minas, </a:t>
              </a:r>
              <a:r>
                <a:rPr lang="en-US" sz="1200" i="1" dirty="0" err="1">
                  <a:solidFill>
                    <a:srgbClr val="071EEC"/>
                  </a:solidFill>
                </a:rPr>
                <a:t>siderurgia</a:t>
              </a:r>
              <a:r>
                <a:rPr lang="en-US" sz="1200" i="1" dirty="0">
                  <a:solidFill>
                    <a:srgbClr val="071EEC"/>
                  </a:solidFill>
                </a:rPr>
                <a:t>, etc.)</a:t>
              </a:r>
            </a:p>
          </p:txBody>
        </p:sp>
        <p:sp>
          <p:nvSpPr>
            <p:cNvPr id="102" name="TextBox 101">
              <a:extLst>
                <a:ext uri="{FF2B5EF4-FFF2-40B4-BE49-F238E27FC236}">
                  <a16:creationId xmlns:a16="http://schemas.microsoft.com/office/drawing/2014/main" id="{E435C0EF-12FE-CDD4-26C2-616B91C6006C}"/>
                </a:ext>
              </a:extLst>
            </p:cNvPr>
            <p:cNvSpPr txBox="1"/>
            <p:nvPr/>
          </p:nvSpPr>
          <p:spPr>
            <a:xfrm>
              <a:off x="8432800" y="5018240"/>
              <a:ext cx="3073400" cy="461665"/>
            </a:xfrm>
            <a:prstGeom prst="rect">
              <a:avLst/>
            </a:prstGeom>
            <a:noFill/>
          </p:spPr>
          <p:txBody>
            <a:bodyPr wrap="square" rtlCol="0">
              <a:spAutoFit/>
            </a:bodyPr>
            <a:lstStyle/>
            <a:p>
              <a:pPr marL="285750" indent="-285750" algn="just">
                <a:buFont typeface="Arial" panose="020B0604020202020204" pitchFamily="34" charset="0"/>
                <a:buChar char="•"/>
              </a:pPr>
              <a:r>
                <a:rPr lang="en-US" sz="1200" i="1" dirty="0">
                  <a:solidFill>
                    <a:srgbClr val="FF0000"/>
                  </a:solidFill>
                </a:rPr>
                <a:t>Costo </a:t>
              </a:r>
              <a:r>
                <a:rPr lang="en-US" sz="1200" i="1" dirty="0" err="1">
                  <a:solidFill>
                    <a:srgbClr val="FF0000"/>
                  </a:solidFill>
                </a:rPr>
                <a:t>Moderado</a:t>
              </a:r>
              <a:r>
                <a:rPr lang="en-US" sz="1200" i="1" dirty="0">
                  <a:solidFill>
                    <a:srgbClr val="FF0000"/>
                  </a:solidFill>
                </a:rPr>
                <a:t> a alto</a:t>
              </a:r>
            </a:p>
            <a:p>
              <a:pPr marL="285750" indent="-285750" algn="just">
                <a:buFont typeface="Arial" panose="020B0604020202020204" pitchFamily="34" charset="0"/>
                <a:buChar char="•"/>
              </a:pPr>
              <a:r>
                <a:rPr lang="en-US" sz="1200" i="1" dirty="0" err="1">
                  <a:solidFill>
                    <a:srgbClr val="FF0000"/>
                  </a:solidFill>
                </a:rPr>
                <a:t>Requiere</a:t>
              </a:r>
              <a:r>
                <a:rPr lang="en-US" sz="1200" i="1" dirty="0">
                  <a:solidFill>
                    <a:srgbClr val="FF0000"/>
                  </a:solidFill>
                </a:rPr>
                <a:t> mano de </a:t>
              </a:r>
              <a:r>
                <a:rPr lang="en-US" sz="1200" i="1" dirty="0" err="1">
                  <a:solidFill>
                    <a:srgbClr val="FF0000"/>
                  </a:solidFill>
                </a:rPr>
                <a:t>obra</a:t>
              </a:r>
              <a:r>
                <a:rPr lang="en-US" sz="1200" i="1" dirty="0">
                  <a:solidFill>
                    <a:srgbClr val="FF0000"/>
                  </a:solidFill>
                </a:rPr>
                <a:t> </a:t>
              </a:r>
              <a:r>
                <a:rPr lang="en-US" sz="1200" i="1" dirty="0" err="1">
                  <a:solidFill>
                    <a:srgbClr val="FF0000"/>
                  </a:solidFill>
                </a:rPr>
                <a:t>especializada</a:t>
              </a:r>
              <a:endParaRPr lang="en-US" sz="1200" i="1" dirty="0">
                <a:solidFill>
                  <a:srgbClr val="FF0000"/>
                </a:solidFill>
              </a:endParaRPr>
            </a:p>
          </p:txBody>
        </p:sp>
      </p:grpSp>
      <p:grpSp>
        <p:nvGrpSpPr>
          <p:cNvPr id="1025" name="Group 1024">
            <a:extLst>
              <a:ext uri="{FF2B5EF4-FFF2-40B4-BE49-F238E27FC236}">
                <a16:creationId xmlns:a16="http://schemas.microsoft.com/office/drawing/2014/main" id="{5DFBC750-0765-5CED-0ECE-344EB032BB88}"/>
              </a:ext>
            </a:extLst>
          </p:cNvPr>
          <p:cNvGrpSpPr/>
          <p:nvPr/>
        </p:nvGrpSpPr>
        <p:grpSpPr>
          <a:xfrm>
            <a:off x="457200" y="1129545"/>
            <a:ext cx="11277600" cy="646331"/>
            <a:chOff x="457200" y="1129545"/>
            <a:chExt cx="11277600" cy="646331"/>
          </a:xfrm>
        </p:grpSpPr>
        <p:sp>
          <p:nvSpPr>
            <p:cNvPr id="94" name="TextBox 93">
              <a:extLst>
                <a:ext uri="{FF2B5EF4-FFF2-40B4-BE49-F238E27FC236}">
                  <a16:creationId xmlns:a16="http://schemas.microsoft.com/office/drawing/2014/main" id="{CF856C5F-BCAA-3096-891C-E051B8F031B1}"/>
                </a:ext>
              </a:extLst>
            </p:cNvPr>
            <p:cNvSpPr txBox="1"/>
            <p:nvPr/>
          </p:nvSpPr>
          <p:spPr>
            <a:xfrm>
              <a:off x="4617148" y="1129545"/>
              <a:ext cx="5748497" cy="646331"/>
            </a:xfrm>
            <a:prstGeom prst="rect">
              <a:avLst/>
            </a:prstGeom>
            <a:noFill/>
          </p:spPr>
          <p:txBody>
            <a:bodyPr wrap="none" rtlCol="0">
              <a:spAutoFit/>
            </a:bodyPr>
            <a:lstStyle/>
            <a:p>
              <a:r>
                <a:rPr lang="en-US" b="1" dirty="0">
                  <a:solidFill>
                    <a:schemeClr val="accent1"/>
                  </a:solidFill>
                </a:rPr>
                <a:t>                    </a:t>
              </a:r>
              <a:r>
                <a:rPr lang="en-US" b="1" dirty="0" err="1">
                  <a:solidFill>
                    <a:schemeClr val="accent1"/>
                  </a:solidFill>
                </a:rPr>
                <a:t>Ventajas</a:t>
              </a:r>
              <a:r>
                <a:rPr lang="en-US" b="1" dirty="0">
                  <a:solidFill>
                    <a:schemeClr val="accent1"/>
                  </a:solidFill>
                </a:rPr>
                <a:t>                                                </a:t>
              </a:r>
              <a:r>
                <a:rPr lang="en-US" b="1" dirty="0" err="1">
                  <a:solidFill>
                    <a:srgbClr val="FF0000"/>
                  </a:solidFill>
                </a:rPr>
                <a:t>Desventajas</a:t>
              </a:r>
              <a:endParaRPr lang="en-US" b="1" dirty="0">
                <a:solidFill>
                  <a:srgbClr val="FF0000"/>
                </a:solidFill>
              </a:endParaRPr>
            </a:p>
            <a:p>
              <a:endParaRPr lang="en-US" dirty="0"/>
            </a:p>
          </p:txBody>
        </p:sp>
        <p:cxnSp>
          <p:nvCxnSpPr>
            <p:cNvPr id="104" name="Straight Connector 103">
              <a:extLst>
                <a:ext uri="{FF2B5EF4-FFF2-40B4-BE49-F238E27FC236}">
                  <a16:creationId xmlns:a16="http://schemas.microsoft.com/office/drawing/2014/main" id="{EC7BF244-1A9D-FBD9-EC19-376610BAF585}"/>
                </a:ext>
              </a:extLst>
            </p:cNvPr>
            <p:cNvCxnSpPr>
              <a:cxnSpLocks/>
            </p:cNvCxnSpPr>
            <p:nvPr/>
          </p:nvCxnSpPr>
          <p:spPr>
            <a:xfrm flipH="1">
              <a:off x="457200" y="1467059"/>
              <a:ext cx="11277600"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124" name="TextBox 123">
            <a:extLst>
              <a:ext uri="{FF2B5EF4-FFF2-40B4-BE49-F238E27FC236}">
                <a16:creationId xmlns:a16="http://schemas.microsoft.com/office/drawing/2014/main" id="{E111C755-119A-F357-CE50-F25220E3922F}"/>
              </a:ext>
            </a:extLst>
          </p:cNvPr>
          <p:cNvSpPr txBox="1"/>
          <p:nvPr/>
        </p:nvSpPr>
        <p:spPr>
          <a:xfrm>
            <a:off x="9512337" y="6185647"/>
            <a:ext cx="2244332" cy="338554"/>
          </a:xfrm>
          <a:prstGeom prst="rect">
            <a:avLst/>
          </a:prstGeom>
          <a:noFill/>
        </p:spPr>
        <p:txBody>
          <a:bodyPr wrap="none" rtlCol="0">
            <a:spAutoFit/>
          </a:bodyPr>
          <a:lstStyle/>
          <a:p>
            <a:r>
              <a:rPr lang="en-US" sz="1600" b="1" dirty="0" err="1"/>
              <a:t>Metodos</a:t>
            </a:r>
            <a:r>
              <a:rPr lang="en-US" sz="1600" b="1" dirty="0"/>
              <a:t> </a:t>
            </a:r>
            <a:r>
              <a:rPr lang="en-US" sz="1600" b="1" dirty="0" err="1"/>
              <a:t>Compensacion</a:t>
            </a:r>
            <a:endParaRPr lang="en-US" sz="1600" b="1" dirty="0"/>
          </a:p>
        </p:txBody>
      </p:sp>
      <p:sp>
        <p:nvSpPr>
          <p:cNvPr id="1027" name="TextBox 1026">
            <a:extLst>
              <a:ext uri="{FF2B5EF4-FFF2-40B4-BE49-F238E27FC236}">
                <a16:creationId xmlns:a16="http://schemas.microsoft.com/office/drawing/2014/main" id="{8C22366E-B187-2C0F-D9AC-C69930A569C8}"/>
              </a:ext>
            </a:extLst>
          </p:cNvPr>
          <p:cNvSpPr txBox="1"/>
          <p:nvPr/>
        </p:nvSpPr>
        <p:spPr>
          <a:xfrm>
            <a:off x="606903" y="2848396"/>
            <a:ext cx="1441420" cy="261610"/>
          </a:xfrm>
          <a:prstGeom prst="rect">
            <a:avLst/>
          </a:prstGeom>
          <a:noFill/>
        </p:spPr>
        <p:txBody>
          <a:bodyPr wrap="none" rtlCol="0">
            <a:spAutoFit/>
          </a:bodyPr>
          <a:lstStyle/>
          <a:p>
            <a:r>
              <a:rPr lang="en-US" sz="1100" b="1" dirty="0" err="1"/>
              <a:t>Generador</a:t>
            </a:r>
            <a:r>
              <a:rPr lang="en-US" sz="1100" b="1" dirty="0"/>
              <a:t>/Cond Sinc</a:t>
            </a:r>
          </a:p>
        </p:txBody>
      </p:sp>
      <p:sp>
        <p:nvSpPr>
          <p:cNvPr id="1028" name="TextBox 1027">
            <a:extLst>
              <a:ext uri="{FF2B5EF4-FFF2-40B4-BE49-F238E27FC236}">
                <a16:creationId xmlns:a16="http://schemas.microsoft.com/office/drawing/2014/main" id="{53C4DE91-67AC-7D2A-92CB-54D7F6453A75}"/>
              </a:ext>
            </a:extLst>
          </p:cNvPr>
          <p:cNvSpPr txBox="1"/>
          <p:nvPr/>
        </p:nvSpPr>
        <p:spPr>
          <a:xfrm>
            <a:off x="647700" y="4591954"/>
            <a:ext cx="1258678" cy="261610"/>
          </a:xfrm>
          <a:prstGeom prst="rect">
            <a:avLst/>
          </a:prstGeom>
          <a:noFill/>
        </p:spPr>
        <p:txBody>
          <a:bodyPr wrap="none" rtlCol="0">
            <a:spAutoFit/>
          </a:bodyPr>
          <a:lstStyle/>
          <a:p>
            <a:r>
              <a:rPr lang="en-US" sz="1100" b="1" dirty="0">
                <a:solidFill>
                  <a:srgbClr val="002060"/>
                </a:solidFill>
              </a:rPr>
              <a:t>Banco </a:t>
            </a:r>
            <a:r>
              <a:rPr lang="en-US" sz="1100" b="1" dirty="0" err="1">
                <a:solidFill>
                  <a:srgbClr val="002060"/>
                </a:solidFill>
              </a:rPr>
              <a:t>Capacitores</a:t>
            </a:r>
            <a:endParaRPr lang="en-US" sz="1100" b="1" dirty="0">
              <a:solidFill>
                <a:srgbClr val="002060"/>
              </a:solidFill>
            </a:endParaRPr>
          </a:p>
        </p:txBody>
      </p:sp>
      <p:sp>
        <p:nvSpPr>
          <p:cNvPr id="1029" name="TextBox 1028">
            <a:extLst>
              <a:ext uri="{FF2B5EF4-FFF2-40B4-BE49-F238E27FC236}">
                <a16:creationId xmlns:a16="http://schemas.microsoft.com/office/drawing/2014/main" id="{49DD70C7-CD6F-6E8E-1884-168CCAB7884D}"/>
              </a:ext>
            </a:extLst>
          </p:cNvPr>
          <p:cNvSpPr txBox="1"/>
          <p:nvPr/>
        </p:nvSpPr>
        <p:spPr>
          <a:xfrm>
            <a:off x="647700" y="6156051"/>
            <a:ext cx="1091966" cy="261610"/>
          </a:xfrm>
          <a:prstGeom prst="rect">
            <a:avLst/>
          </a:prstGeom>
          <a:noFill/>
        </p:spPr>
        <p:txBody>
          <a:bodyPr wrap="none" rtlCol="0">
            <a:spAutoFit/>
          </a:bodyPr>
          <a:lstStyle/>
          <a:p>
            <a:r>
              <a:rPr lang="en-US" sz="1100" b="1" dirty="0">
                <a:solidFill>
                  <a:srgbClr val="FF0000"/>
                </a:solidFill>
              </a:rPr>
              <a:t>SVC /STATCOM</a:t>
            </a:r>
          </a:p>
        </p:txBody>
      </p:sp>
      <p:grpSp>
        <p:nvGrpSpPr>
          <p:cNvPr id="3" name="Group 2">
            <a:extLst>
              <a:ext uri="{FF2B5EF4-FFF2-40B4-BE49-F238E27FC236}">
                <a16:creationId xmlns:a16="http://schemas.microsoft.com/office/drawing/2014/main" id="{02A665AC-E893-6E23-0473-3B60E1046DE8}"/>
              </a:ext>
            </a:extLst>
          </p:cNvPr>
          <p:cNvGrpSpPr/>
          <p:nvPr/>
        </p:nvGrpSpPr>
        <p:grpSpPr>
          <a:xfrm>
            <a:off x="3070829" y="4970419"/>
            <a:ext cx="1503757" cy="1116935"/>
            <a:chOff x="3070829" y="5021754"/>
            <a:chExt cx="1503757" cy="1116935"/>
          </a:xfrm>
        </p:grpSpPr>
        <p:sp>
          <p:nvSpPr>
            <p:cNvPr id="82" name="TextBox 81">
              <a:extLst>
                <a:ext uri="{FF2B5EF4-FFF2-40B4-BE49-F238E27FC236}">
                  <a16:creationId xmlns:a16="http://schemas.microsoft.com/office/drawing/2014/main" id="{49185417-912C-69A5-0E54-545912D7506C}"/>
                </a:ext>
              </a:extLst>
            </p:cNvPr>
            <p:cNvSpPr txBox="1"/>
            <p:nvPr/>
          </p:nvSpPr>
          <p:spPr>
            <a:xfrm>
              <a:off x="3817648" y="5679749"/>
              <a:ext cx="756938" cy="261610"/>
            </a:xfrm>
            <a:prstGeom prst="rect">
              <a:avLst/>
            </a:prstGeom>
            <a:noFill/>
          </p:spPr>
          <p:txBody>
            <a:bodyPr wrap="none" rtlCol="0">
              <a:spAutoFit/>
            </a:bodyPr>
            <a:lstStyle/>
            <a:p>
              <a:r>
                <a:rPr lang="en-US" sz="1100" dirty="0">
                  <a:solidFill>
                    <a:srgbClr val="071EEC"/>
                  </a:solidFill>
                </a:rPr>
                <a:t>STATCOM</a:t>
              </a:r>
            </a:p>
          </p:txBody>
        </p:sp>
        <p:sp>
          <p:nvSpPr>
            <p:cNvPr id="2" name="Freeform: Shape 1">
              <a:extLst>
                <a:ext uri="{FF2B5EF4-FFF2-40B4-BE49-F238E27FC236}">
                  <a16:creationId xmlns:a16="http://schemas.microsoft.com/office/drawing/2014/main" id="{833EBFE3-0B53-7E81-FCEF-F6C82A48D708}"/>
                </a:ext>
              </a:extLst>
            </p:cNvPr>
            <p:cNvSpPr/>
            <p:nvPr/>
          </p:nvSpPr>
          <p:spPr>
            <a:xfrm>
              <a:off x="3070829" y="5021754"/>
              <a:ext cx="1304583" cy="1116935"/>
            </a:xfrm>
            <a:custGeom>
              <a:avLst/>
              <a:gdLst>
                <a:gd name="connsiteX0" fmla="*/ 702926 w 1304583"/>
                <a:gd name="connsiteY0" fmla="*/ 1140766 h 1140766"/>
                <a:gd name="connsiteX1" fmla="*/ 2978 w 1304583"/>
                <a:gd name="connsiteY1" fmla="*/ 962056 h 1140766"/>
                <a:gd name="connsiteX2" fmla="*/ 0 w 1304583"/>
                <a:gd name="connsiteY2" fmla="*/ 345506 h 1140766"/>
                <a:gd name="connsiteX3" fmla="*/ 1304583 w 1304583"/>
                <a:gd name="connsiteY3" fmla="*/ 226366 h 1140766"/>
                <a:gd name="connsiteX4" fmla="*/ 1298626 w 1304583"/>
                <a:gd name="connsiteY4" fmla="*/ 0 h 1140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583" h="1140766">
                  <a:moveTo>
                    <a:pt x="702926" y="1140766"/>
                  </a:moveTo>
                  <a:lnTo>
                    <a:pt x="2978" y="962056"/>
                  </a:lnTo>
                  <a:cubicBezTo>
                    <a:pt x="1985" y="756539"/>
                    <a:pt x="993" y="551023"/>
                    <a:pt x="0" y="345506"/>
                  </a:cubicBezTo>
                  <a:lnTo>
                    <a:pt x="1304583" y="226366"/>
                  </a:lnTo>
                  <a:lnTo>
                    <a:pt x="1298626" y="0"/>
                  </a:lnTo>
                </a:path>
              </a:pathLst>
            </a:custGeom>
            <a:noFill/>
            <a:ln>
              <a:solidFill>
                <a:schemeClr val="accent1"/>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B1C16BB2-66CC-565A-BF7E-BC2A1A692CD2}"/>
              </a:ext>
            </a:extLst>
          </p:cNvPr>
          <p:cNvGrpSpPr/>
          <p:nvPr/>
        </p:nvGrpSpPr>
        <p:grpSpPr>
          <a:xfrm>
            <a:off x="-7417242" y="1538514"/>
            <a:ext cx="7033658" cy="4976586"/>
            <a:chOff x="-7417242" y="1538514"/>
            <a:chExt cx="7033658" cy="4976586"/>
          </a:xfrm>
        </p:grpSpPr>
        <p:grpSp>
          <p:nvGrpSpPr>
            <p:cNvPr id="1024" name="Group 1023">
              <a:extLst>
                <a:ext uri="{FF2B5EF4-FFF2-40B4-BE49-F238E27FC236}">
                  <a16:creationId xmlns:a16="http://schemas.microsoft.com/office/drawing/2014/main" id="{4BDC3D3C-8245-23C2-8693-4BE53A4E5DC9}"/>
                </a:ext>
              </a:extLst>
            </p:cNvPr>
            <p:cNvGrpSpPr/>
            <p:nvPr/>
          </p:nvGrpSpPr>
          <p:grpSpPr>
            <a:xfrm>
              <a:off x="-7417242" y="1564481"/>
              <a:ext cx="7033658" cy="4909146"/>
              <a:chOff x="-7013749" y="1265077"/>
              <a:chExt cx="6630237" cy="4909146"/>
            </a:xfrm>
          </p:grpSpPr>
          <p:grpSp>
            <p:nvGrpSpPr>
              <p:cNvPr id="120" name="Group 119">
                <a:extLst>
                  <a:ext uri="{FF2B5EF4-FFF2-40B4-BE49-F238E27FC236}">
                    <a16:creationId xmlns:a16="http://schemas.microsoft.com/office/drawing/2014/main" id="{6778580C-0CD0-1604-F2E5-1B510C720DF6}"/>
                  </a:ext>
                </a:extLst>
              </p:cNvPr>
              <p:cNvGrpSpPr/>
              <p:nvPr/>
            </p:nvGrpSpPr>
            <p:grpSpPr>
              <a:xfrm>
                <a:off x="-7013749" y="1265077"/>
                <a:ext cx="6630237" cy="4221323"/>
                <a:chOff x="-7013749" y="1270344"/>
                <a:chExt cx="6630237" cy="4788813"/>
              </a:xfrm>
            </p:grpSpPr>
            <p:pic>
              <p:nvPicPr>
                <p:cNvPr id="108" name="Picture 107">
                  <a:extLst>
                    <a:ext uri="{FF2B5EF4-FFF2-40B4-BE49-F238E27FC236}">
                      <a16:creationId xmlns:a16="http://schemas.microsoft.com/office/drawing/2014/main" id="{1FAFFBC0-8EE6-6787-6BE4-AB5CDECF76BA}"/>
                    </a:ext>
                  </a:extLst>
                </p:cNvPr>
                <p:cNvPicPr>
                  <a:picLocks noChangeAspect="1"/>
                </p:cNvPicPr>
                <p:nvPr/>
              </p:nvPicPr>
              <p:blipFill>
                <a:blip r:embed="rId7"/>
                <a:srcRect l="2405" t="-12225" r="1169" b="-706"/>
                <a:stretch>
                  <a:fillRect/>
                </a:stretch>
              </p:blipFill>
              <p:spPr>
                <a:xfrm>
                  <a:off x="-7013749" y="1270344"/>
                  <a:ext cx="6630237" cy="4788813"/>
                </a:xfrm>
                <a:prstGeom prst="rect">
                  <a:avLst/>
                </a:prstGeom>
                <a:solidFill>
                  <a:schemeClr val="bg1"/>
                </a:solidFill>
              </p:spPr>
            </p:pic>
            <p:cxnSp>
              <p:nvCxnSpPr>
                <p:cNvPr id="110" name="Straight Connector 109">
                  <a:extLst>
                    <a:ext uri="{FF2B5EF4-FFF2-40B4-BE49-F238E27FC236}">
                      <a16:creationId xmlns:a16="http://schemas.microsoft.com/office/drawing/2014/main" id="{BE98AA09-3F22-7272-0388-25A6AB0E1292}"/>
                    </a:ext>
                  </a:extLst>
                </p:cNvPr>
                <p:cNvCxnSpPr/>
                <p:nvPr/>
              </p:nvCxnSpPr>
              <p:spPr>
                <a:xfrm>
                  <a:off x="-6451042" y="2783393"/>
                  <a:ext cx="594862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B21F7266-9005-AEE8-9D01-F80D392A5133}"/>
                    </a:ext>
                  </a:extLst>
                </p:cNvPr>
                <p:cNvCxnSpPr/>
                <p:nvPr/>
              </p:nvCxnSpPr>
              <p:spPr>
                <a:xfrm>
                  <a:off x="-6821156" y="3006132"/>
                  <a:ext cx="594862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7C70B06-8E42-5061-995A-17916FCD3ACE}"/>
                    </a:ext>
                  </a:extLst>
                </p:cNvPr>
                <p:cNvCxnSpPr>
                  <a:cxnSpLocks/>
                </p:cNvCxnSpPr>
                <p:nvPr/>
              </p:nvCxnSpPr>
              <p:spPr>
                <a:xfrm>
                  <a:off x="-6648659" y="4072932"/>
                  <a:ext cx="604575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247B5AB0-59D5-2C37-0901-E4148C64705E}"/>
                    </a:ext>
                  </a:extLst>
                </p:cNvPr>
                <p:cNvCxnSpPr>
                  <a:cxnSpLocks/>
                </p:cNvCxnSpPr>
                <p:nvPr/>
              </p:nvCxnSpPr>
              <p:spPr>
                <a:xfrm>
                  <a:off x="-6817806" y="4275574"/>
                  <a:ext cx="623500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16" name="Rectangle 115">
                  <a:extLst>
                    <a:ext uri="{FF2B5EF4-FFF2-40B4-BE49-F238E27FC236}">
                      <a16:creationId xmlns:a16="http://schemas.microsoft.com/office/drawing/2014/main" id="{91E7D74B-BB4D-7DFD-5D35-48822B7655BD}"/>
                    </a:ext>
                  </a:extLst>
                </p:cNvPr>
                <p:cNvSpPr/>
                <p:nvPr/>
              </p:nvSpPr>
              <p:spPr>
                <a:xfrm>
                  <a:off x="-6913266" y="2783394"/>
                  <a:ext cx="783772" cy="231111"/>
                </a:xfrm>
                <a:prstGeom prst="rect">
                  <a:avLst/>
                </a:prstGeom>
                <a:solidFill>
                  <a:srgbClr val="FFFF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41A689DD-8690-28B1-57A6-4E0F2AE87E7B}"/>
                    </a:ext>
                  </a:extLst>
                </p:cNvPr>
                <p:cNvSpPr/>
                <p:nvPr/>
              </p:nvSpPr>
              <p:spPr>
                <a:xfrm>
                  <a:off x="-1912537" y="3845170"/>
                  <a:ext cx="783772" cy="231111"/>
                </a:xfrm>
                <a:prstGeom prst="rect">
                  <a:avLst/>
                </a:prstGeom>
                <a:solidFill>
                  <a:srgbClr val="FFFF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9" name="Picture 118">
                  <a:extLst>
                    <a:ext uri="{FF2B5EF4-FFF2-40B4-BE49-F238E27FC236}">
                      <a16:creationId xmlns:a16="http://schemas.microsoft.com/office/drawing/2014/main" id="{94BA3AFA-7BAC-A889-9D86-DCD9FA6437D2}"/>
                    </a:ext>
                  </a:extLst>
                </p:cNvPr>
                <p:cNvPicPr>
                  <a:picLocks noChangeAspect="1"/>
                </p:cNvPicPr>
                <p:nvPr/>
              </p:nvPicPr>
              <p:blipFill>
                <a:blip r:embed="rId8"/>
                <a:stretch>
                  <a:fillRect/>
                </a:stretch>
              </p:blipFill>
              <p:spPr>
                <a:xfrm>
                  <a:off x="-5848140" y="1309218"/>
                  <a:ext cx="4214078" cy="422977"/>
                </a:xfrm>
                <a:prstGeom prst="rect">
                  <a:avLst/>
                </a:prstGeom>
              </p:spPr>
            </p:pic>
          </p:grpSp>
          <p:grpSp>
            <p:nvGrpSpPr>
              <p:cNvPr id="127" name="Group 126">
                <a:extLst>
                  <a:ext uri="{FF2B5EF4-FFF2-40B4-BE49-F238E27FC236}">
                    <a16:creationId xmlns:a16="http://schemas.microsoft.com/office/drawing/2014/main" id="{B13E1818-D32E-C2D5-ABAF-CA0BFAA1E801}"/>
                  </a:ext>
                </a:extLst>
              </p:cNvPr>
              <p:cNvGrpSpPr/>
              <p:nvPr/>
            </p:nvGrpSpPr>
            <p:grpSpPr>
              <a:xfrm>
                <a:off x="-6969410" y="5415862"/>
                <a:ext cx="6535766" cy="758361"/>
                <a:chOff x="-6969410" y="5415862"/>
                <a:chExt cx="6535766" cy="758361"/>
              </a:xfrm>
            </p:grpSpPr>
            <p:sp>
              <p:nvSpPr>
                <p:cNvPr id="125" name="Rectangle 124">
                  <a:extLst>
                    <a:ext uri="{FF2B5EF4-FFF2-40B4-BE49-F238E27FC236}">
                      <a16:creationId xmlns:a16="http://schemas.microsoft.com/office/drawing/2014/main" id="{704B561B-8CF5-7F55-E123-8AACF10E4C38}"/>
                    </a:ext>
                  </a:extLst>
                </p:cNvPr>
                <p:cNvSpPr/>
                <p:nvPr/>
              </p:nvSpPr>
              <p:spPr>
                <a:xfrm>
                  <a:off x="-6969410" y="5465670"/>
                  <a:ext cx="6535766" cy="70855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Box 125">
                  <a:extLst>
                    <a:ext uri="{FF2B5EF4-FFF2-40B4-BE49-F238E27FC236}">
                      <a16:creationId xmlns:a16="http://schemas.microsoft.com/office/drawing/2014/main" id="{889F5477-4234-BC50-04A7-04BDE5615C49}"/>
                    </a:ext>
                  </a:extLst>
                </p:cNvPr>
                <p:cNvSpPr txBox="1"/>
                <p:nvPr/>
              </p:nvSpPr>
              <p:spPr>
                <a:xfrm>
                  <a:off x="-5818173" y="5415862"/>
                  <a:ext cx="5357557" cy="738664"/>
                </a:xfrm>
                <a:prstGeom prst="rect">
                  <a:avLst/>
                </a:prstGeom>
                <a:noFill/>
              </p:spPr>
              <p:txBody>
                <a:bodyPr wrap="square" rtlCol="0">
                  <a:spAutoFit/>
                </a:bodyPr>
                <a:lstStyle/>
                <a:p>
                  <a:pPr algn="just"/>
                  <a:r>
                    <a:rPr lang="en-US" sz="1400" b="1" dirty="0">
                      <a:solidFill>
                        <a:schemeClr val="bg1"/>
                      </a:solidFill>
                    </a:rPr>
                    <a:t>Una practica </a:t>
                  </a:r>
                  <a:r>
                    <a:rPr lang="en-US" sz="1400" b="1" dirty="0" err="1">
                      <a:solidFill>
                        <a:schemeClr val="bg1"/>
                      </a:solidFill>
                    </a:rPr>
                    <a:t>cuestionable</a:t>
                  </a:r>
                  <a:r>
                    <a:rPr lang="en-US" sz="1400" b="1" dirty="0">
                      <a:solidFill>
                        <a:schemeClr val="bg1"/>
                      </a:solidFill>
                    </a:rPr>
                    <a:t> es </a:t>
                  </a:r>
                  <a:r>
                    <a:rPr lang="en-US" sz="1400" b="1" dirty="0" err="1">
                      <a:solidFill>
                        <a:schemeClr val="bg1"/>
                      </a:solidFill>
                    </a:rPr>
                    <a:t>el</a:t>
                  </a:r>
                  <a:r>
                    <a:rPr lang="en-US" sz="1400" b="1" dirty="0">
                      <a:solidFill>
                        <a:schemeClr val="bg1"/>
                      </a:solidFill>
                    </a:rPr>
                    <a:t> de </a:t>
                  </a:r>
                  <a:r>
                    <a:rPr lang="en-US" sz="1400" b="1" dirty="0" err="1">
                      <a:solidFill>
                        <a:schemeClr val="bg1"/>
                      </a:solidFill>
                    </a:rPr>
                    <a:t>operar</a:t>
                  </a:r>
                  <a:r>
                    <a:rPr lang="en-US" sz="1400" b="1" dirty="0">
                      <a:solidFill>
                        <a:schemeClr val="bg1"/>
                      </a:solidFill>
                    </a:rPr>
                    <a:t> las </a:t>
                  </a:r>
                  <a:r>
                    <a:rPr lang="en-US" sz="1400" b="1" dirty="0" err="1">
                      <a:solidFill>
                        <a:schemeClr val="bg1"/>
                      </a:solidFill>
                    </a:rPr>
                    <a:t>hidroelectricas</a:t>
                  </a:r>
                  <a:r>
                    <a:rPr lang="en-US" sz="1400" b="1" dirty="0">
                      <a:solidFill>
                        <a:schemeClr val="bg1"/>
                      </a:solidFill>
                    </a:rPr>
                    <a:t> para </a:t>
                  </a:r>
                  <a:r>
                    <a:rPr lang="en-US" sz="1400" b="1" dirty="0" err="1">
                      <a:solidFill>
                        <a:schemeClr val="bg1"/>
                      </a:solidFill>
                    </a:rPr>
                    <a:t>aportar</a:t>
                  </a:r>
                  <a:r>
                    <a:rPr lang="en-US" sz="1400" b="1" dirty="0">
                      <a:solidFill>
                        <a:schemeClr val="bg1"/>
                      </a:solidFill>
                    </a:rPr>
                    <a:t> </a:t>
                  </a:r>
                  <a:r>
                    <a:rPr lang="en-US" sz="1400" b="1" dirty="0" err="1">
                      <a:solidFill>
                        <a:schemeClr val="bg1"/>
                      </a:solidFill>
                    </a:rPr>
                    <a:t>energia</a:t>
                  </a:r>
                  <a:r>
                    <a:rPr lang="en-US" sz="1400" b="1" dirty="0">
                      <a:solidFill>
                        <a:schemeClr val="bg1"/>
                      </a:solidFill>
                    </a:rPr>
                    <a:t> </a:t>
                  </a:r>
                  <a:r>
                    <a:rPr lang="en-US" sz="1400" b="1" dirty="0" err="1">
                      <a:solidFill>
                        <a:schemeClr val="bg1"/>
                      </a:solidFill>
                    </a:rPr>
                    <a:t>reactiva</a:t>
                  </a:r>
                  <a:r>
                    <a:rPr lang="en-US" sz="1400" b="1" dirty="0">
                      <a:solidFill>
                        <a:schemeClr val="bg1"/>
                      </a:solidFill>
                    </a:rPr>
                    <a:t> para </a:t>
                  </a:r>
                  <a:r>
                    <a:rPr lang="en-US" sz="1400" b="1" dirty="0" err="1">
                      <a:solidFill>
                        <a:schemeClr val="bg1"/>
                      </a:solidFill>
                    </a:rPr>
                    <a:t>mejorar</a:t>
                  </a:r>
                  <a:r>
                    <a:rPr lang="en-US" sz="1400" b="1" dirty="0">
                      <a:solidFill>
                        <a:schemeClr val="bg1"/>
                      </a:solidFill>
                    </a:rPr>
                    <a:t> </a:t>
                  </a:r>
                  <a:r>
                    <a:rPr lang="en-US" sz="1400" b="1" dirty="0" err="1">
                      <a:solidFill>
                        <a:schemeClr val="bg1"/>
                      </a:solidFill>
                    </a:rPr>
                    <a:t>el</a:t>
                  </a:r>
                  <a:r>
                    <a:rPr lang="en-US" sz="1400" b="1" dirty="0">
                      <a:solidFill>
                        <a:schemeClr val="bg1"/>
                      </a:solidFill>
                    </a:rPr>
                    <a:t> </a:t>
                  </a:r>
                  <a:r>
                    <a:rPr lang="en-US" sz="1400" b="1" dirty="0" err="1">
                      <a:solidFill>
                        <a:schemeClr val="bg1"/>
                      </a:solidFill>
                    </a:rPr>
                    <a:t>voltaje</a:t>
                  </a:r>
                  <a:r>
                    <a:rPr lang="en-US" sz="1400" b="1" dirty="0">
                      <a:solidFill>
                        <a:schemeClr val="bg1"/>
                      </a:solidFill>
                    </a:rPr>
                    <a:t> </a:t>
                  </a:r>
                  <a:r>
                    <a:rPr lang="en-US" sz="1400" b="1" dirty="0" err="1">
                      <a:solidFill>
                        <a:schemeClr val="bg1"/>
                      </a:solidFill>
                    </a:rPr>
                    <a:t>muchas</a:t>
                  </a:r>
                  <a:r>
                    <a:rPr lang="en-US" sz="1400" b="1" dirty="0">
                      <a:solidFill>
                        <a:schemeClr val="bg1"/>
                      </a:solidFill>
                    </a:rPr>
                    <a:t> </a:t>
                  </a:r>
                  <a:r>
                    <a:rPr lang="en-US" sz="1400" b="1" dirty="0" err="1">
                      <a:solidFill>
                        <a:schemeClr val="bg1"/>
                      </a:solidFill>
                    </a:rPr>
                    <a:t>veces</a:t>
                  </a:r>
                  <a:r>
                    <a:rPr lang="en-US" sz="1400" b="1" dirty="0">
                      <a:solidFill>
                        <a:schemeClr val="bg1"/>
                      </a:solidFill>
                    </a:rPr>
                    <a:t> </a:t>
                  </a:r>
                  <a:r>
                    <a:rPr lang="en-US" sz="1400" b="1" dirty="0" err="1">
                      <a:solidFill>
                        <a:schemeClr val="bg1"/>
                      </a:solidFill>
                    </a:rPr>
                    <a:t>por</a:t>
                  </a:r>
                  <a:r>
                    <a:rPr lang="en-US" sz="1400" b="1" dirty="0">
                      <a:solidFill>
                        <a:schemeClr val="bg1"/>
                      </a:solidFill>
                    </a:rPr>
                    <a:t> </a:t>
                  </a:r>
                  <a:r>
                    <a:rPr lang="en-US" sz="1400" b="1" dirty="0" err="1">
                      <a:solidFill>
                        <a:schemeClr val="bg1"/>
                      </a:solidFill>
                    </a:rPr>
                    <a:t>encima</a:t>
                  </a:r>
                  <a:r>
                    <a:rPr lang="en-US" sz="1400" b="1" dirty="0">
                      <a:solidFill>
                        <a:schemeClr val="bg1"/>
                      </a:solidFill>
                    </a:rPr>
                    <a:t> de la </a:t>
                  </a:r>
                  <a:r>
                    <a:rPr lang="en-US" sz="1400" b="1" dirty="0" err="1">
                      <a:solidFill>
                        <a:schemeClr val="bg1"/>
                      </a:solidFill>
                    </a:rPr>
                    <a:t>capacidad</a:t>
                  </a:r>
                  <a:r>
                    <a:rPr lang="en-US" sz="1400" b="1" dirty="0">
                      <a:solidFill>
                        <a:schemeClr val="bg1"/>
                      </a:solidFill>
                    </a:rPr>
                    <a:t> de </a:t>
                  </a:r>
                  <a:r>
                    <a:rPr lang="en-US" sz="1400" b="1" dirty="0" err="1">
                      <a:solidFill>
                        <a:schemeClr val="bg1"/>
                      </a:solidFill>
                    </a:rPr>
                    <a:t>los</a:t>
                  </a:r>
                  <a:r>
                    <a:rPr lang="en-US" sz="1400" b="1" dirty="0">
                      <a:solidFill>
                        <a:schemeClr val="bg1"/>
                      </a:solidFill>
                    </a:rPr>
                    <a:t> </a:t>
                  </a:r>
                  <a:r>
                    <a:rPr lang="en-US" sz="1400" b="1" dirty="0" err="1">
                      <a:solidFill>
                        <a:schemeClr val="bg1"/>
                      </a:solidFill>
                    </a:rPr>
                    <a:t>generadores</a:t>
                  </a:r>
                  <a:r>
                    <a:rPr lang="en-US" sz="1400" b="1" dirty="0">
                      <a:solidFill>
                        <a:schemeClr val="bg1"/>
                      </a:solidFill>
                    </a:rPr>
                    <a:t> y sin </a:t>
                  </a:r>
                  <a:r>
                    <a:rPr lang="en-US" sz="1400" b="1" dirty="0" err="1">
                      <a:solidFill>
                        <a:schemeClr val="bg1"/>
                      </a:solidFill>
                    </a:rPr>
                    <a:t>pagar</a:t>
                  </a:r>
                  <a:r>
                    <a:rPr lang="en-US" sz="1400" b="1" dirty="0">
                      <a:solidFill>
                        <a:schemeClr val="bg1"/>
                      </a:solidFill>
                    </a:rPr>
                    <a:t> </a:t>
                  </a:r>
                  <a:r>
                    <a:rPr lang="en-US" sz="1400" b="1" dirty="0" err="1">
                      <a:solidFill>
                        <a:schemeClr val="bg1"/>
                      </a:solidFill>
                    </a:rPr>
                    <a:t>por</a:t>
                  </a:r>
                  <a:r>
                    <a:rPr lang="en-US" sz="1400" b="1" dirty="0">
                      <a:solidFill>
                        <a:schemeClr val="bg1"/>
                      </a:solidFill>
                    </a:rPr>
                    <a:t> </a:t>
                  </a:r>
                  <a:r>
                    <a:rPr lang="en-US" sz="1400" b="1" dirty="0" err="1">
                      <a:solidFill>
                        <a:schemeClr val="bg1"/>
                      </a:solidFill>
                    </a:rPr>
                    <a:t>el</a:t>
                  </a:r>
                  <a:r>
                    <a:rPr lang="en-US" sz="1400" b="1" dirty="0">
                      <a:solidFill>
                        <a:schemeClr val="bg1"/>
                      </a:solidFill>
                    </a:rPr>
                    <a:t> </a:t>
                  </a:r>
                  <a:r>
                    <a:rPr lang="en-US" sz="1400" b="1" dirty="0" err="1">
                      <a:solidFill>
                        <a:schemeClr val="bg1"/>
                      </a:solidFill>
                    </a:rPr>
                    <a:t>servicio</a:t>
                  </a:r>
                  <a:r>
                    <a:rPr lang="en-US" sz="1400" b="1" dirty="0">
                      <a:solidFill>
                        <a:schemeClr val="bg1"/>
                      </a:solidFill>
                    </a:rPr>
                    <a:t>.</a:t>
                  </a:r>
                </a:p>
              </p:txBody>
            </p:sp>
            <p:pic>
              <p:nvPicPr>
                <p:cNvPr id="6146" name="Picture 2" descr="Pumped hydro potential in the Dominican Rep tops 800MW">
                  <a:extLst>
                    <a:ext uri="{FF2B5EF4-FFF2-40B4-BE49-F238E27FC236}">
                      <a16:creationId xmlns:a16="http://schemas.microsoft.com/office/drawing/2014/main" id="{7869A942-16A6-5B18-73EF-02195284E72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1212" b="7266"/>
                <a:stretch>
                  <a:fillRect/>
                </a:stretch>
              </p:blipFill>
              <p:spPr bwMode="auto">
                <a:xfrm>
                  <a:off x="-6943578" y="5489485"/>
                  <a:ext cx="1090654" cy="674264"/>
                </a:xfrm>
                <a:prstGeom prst="rect">
                  <a:avLst/>
                </a:prstGeom>
                <a:noFill/>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grpSp>
        </p:grpSp>
        <p:sp>
          <p:nvSpPr>
            <p:cNvPr id="4" name="Rectangle 3">
              <a:extLst>
                <a:ext uri="{FF2B5EF4-FFF2-40B4-BE49-F238E27FC236}">
                  <a16:creationId xmlns:a16="http://schemas.microsoft.com/office/drawing/2014/main" id="{A4203A11-0020-5B6C-65EE-FC07386F23D2}"/>
                </a:ext>
              </a:extLst>
            </p:cNvPr>
            <p:cNvSpPr/>
            <p:nvPr/>
          </p:nvSpPr>
          <p:spPr>
            <a:xfrm>
              <a:off x="-7409084" y="1538514"/>
              <a:ext cx="7010400" cy="4976586"/>
            </a:xfrm>
            <a:prstGeom prst="rect">
              <a:avLst/>
            </a:prstGeom>
            <a:noFill/>
            <a:ln w="28575">
              <a:solidFill>
                <a:srgbClr val="071EEC"/>
              </a:solidFill>
            </a:ln>
            <a:effectLst>
              <a:outerShdw blurRad="50800" dist="38100" dir="8100000" algn="tr" rotWithShape="0">
                <a:prstClr val="black">
                  <a:alpha val="40000"/>
                </a:prstClr>
              </a:outerShdw>
            </a:effectLst>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9997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fade">
                                      <p:cBhvr>
                                        <p:cTn id="12" dur="1000"/>
                                        <p:tgtEl>
                                          <p:spTgt spid="89"/>
                                        </p:tgtEl>
                                      </p:cBhvr>
                                    </p:animEffect>
                                    <p:anim calcmode="lin" valueType="num">
                                      <p:cBhvr>
                                        <p:cTn id="13" dur="1000" fill="hold"/>
                                        <p:tgtEl>
                                          <p:spTgt spid="89"/>
                                        </p:tgtEl>
                                        <p:attrNameLst>
                                          <p:attrName>ppt_x</p:attrName>
                                        </p:attrNameLst>
                                      </p:cBhvr>
                                      <p:tavLst>
                                        <p:tav tm="0">
                                          <p:val>
                                            <p:strVal val="#ppt_x"/>
                                          </p:val>
                                        </p:tav>
                                        <p:tav tm="100000">
                                          <p:val>
                                            <p:strVal val="#ppt_x"/>
                                          </p:val>
                                        </p:tav>
                                      </p:tavLst>
                                    </p:anim>
                                    <p:anim calcmode="lin" valueType="num">
                                      <p:cBhvr>
                                        <p:cTn id="14" dur="1000" fill="hold"/>
                                        <p:tgtEl>
                                          <p:spTgt spid="89"/>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path" presetSubtype="0" accel="50000" decel="50000" fill="hold" nodeType="afterEffect">
                                  <p:stCondLst>
                                    <p:cond delay="0"/>
                                  </p:stCondLst>
                                  <p:childTnLst>
                                    <p:animMotion origin="layout" path="M 1.875E-6 2.96296E-6 L 0.99297 0.00393 " pathEditMode="relative" rAng="0" ptsTypes="AA">
                                      <p:cBhvr>
                                        <p:cTn id="17" dur="2000" fill="hold"/>
                                        <p:tgtEl>
                                          <p:spTgt spid="5"/>
                                        </p:tgtEl>
                                        <p:attrNameLst>
                                          <p:attrName>ppt_x</p:attrName>
                                          <p:attrName>ppt_y</p:attrName>
                                        </p:attrNameLst>
                                      </p:cBhvr>
                                      <p:rCtr x="49648" y="185"/>
                                    </p:animMotion>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par>
                          <p:cTn id="23" fill="hold">
                            <p:stCondLst>
                              <p:cond delay="500"/>
                            </p:stCondLst>
                            <p:childTnLst>
                              <p:par>
                                <p:cTn id="24" presetID="1" presetClass="entr" presetSubtype="0" fill="hold" nodeType="afterEffect">
                                  <p:stCondLst>
                                    <p:cond delay="0"/>
                                  </p:stCondLst>
                                  <p:childTnLst>
                                    <p:set>
                                      <p:cBhvr>
                                        <p:cTn id="25" dur="1" fill="hold">
                                          <p:stCondLst>
                                            <p:cond delay="0"/>
                                          </p:stCondLst>
                                        </p:cTn>
                                        <p:tgtEl>
                                          <p:spTgt spid="1025"/>
                                        </p:tgtEl>
                                        <p:attrNameLst>
                                          <p:attrName>style.visibility</p:attrName>
                                        </p:attrNameLst>
                                      </p:cBhvr>
                                      <p:to>
                                        <p:strVal val="visible"/>
                                      </p:to>
                                    </p:set>
                                  </p:childTnLst>
                                </p:cTn>
                              </p:par>
                            </p:childTnLst>
                          </p:cTn>
                        </p:par>
                        <p:par>
                          <p:cTn id="26" fill="hold">
                            <p:stCondLst>
                              <p:cond delay="500"/>
                            </p:stCondLst>
                            <p:childTnLst>
                              <p:par>
                                <p:cTn id="27" presetID="16" presetClass="entr" presetSubtype="21" fill="hold" nodeType="afterEffect">
                                  <p:stCondLst>
                                    <p:cond delay="0"/>
                                  </p:stCondLst>
                                  <p:childTnLst>
                                    <p:set>
                                      <p:cBhvr>
                                        <p:cTn id="28" dur="1" fill="hold">
                                          <p:stCondLst>
                                            <p:cond delay="0"/>
                                          </p:stCondLst>
                                        </p:cTn>
                                        <p:tgtEl>
                                          <p:spTgt spid="121"/>
                                        </p:tgtEl>
                                        <p:attrNameLst>
                                          <p:attrName>style.visibility</p:attrName>
                                        </p:attrNameLst>
                                      </p:cBhvr>
                                      <p:to>
                                        <p:strVal val="visible"/>
                                      </p:to>
                                    </p:set>
                                    <p:animEffect transition="in" filter="barn(inVertical)">
                                      <p:cBhvr>
                                        <p:cTn id="29" dur="500"/>
                                        <p:tgtEl>
                                          <p:spTgt spid="12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46"/>
                                        </p:tgtEl>
                                        <p:attrNameLst>
                                          <p:attrName>style.visibility</p:attrName>
                                        </p:attrNameLst>
                                      </p:cBhvr>
                                      <p:to>
                                        <p:strVal val="visible"/>
                                      </p:to>
                                    </p:set>
                                    <p:anim calcmode="lin" valueType="num">
                                      <p:cBhvr additive="base">
                                        <p:cTn id="34" dur="500" fill="hold"/>
                                        <p:tgtEl>
                                          <p:spTgt spid="46"/>
                                        </p:tgtEl>
                                        <p:attrNameLst>
                                          <p:attrName>ppt_x</p:attrName>
                                        </p:attrNameLst>
                                      </p:cBhvr>
                                      <p:tavLst>
                                        <p:tav tm="0">
                                          <p:val>
                                            <p:strVal val="0-#ppt_w/2"/>
                                          </p:val>
                                        </p:tav>
                                        <p:tav tm="100000">
                                          <p:val>
                                            <p:strVal val="#ppt_x"/>
                                          </p:val>
                                        </p:tav>
                                      </p:tavLst>
                                    </p:anim>
                                    <p:anim calcmode="lin" valueType="num">
                                      <p:cBhvr additive="base">
                                        <p:cTn id="35" dur="500" fill="hold"/>
                                        <p:tgtEl>
                                          <p:spTgt spid="46"/>
                                        </p:tgtEl>
                                        <p:attrNameLst>
                                          <p:attrName>ppt_y</p:attrName>
                                        </p:attrNameLst>
                                      </p:cBhvr>
                                      <p:tavLst>
                                        <p:tav tm="0">
                                          <p:val>
                                            <p:strVal val="#ppt_y"/>
                                          </p:val>
                                        </p:tav>
                                        <p:tav tm="100000">
                                          <p:val>
                                            <p:strVal val="#ppt_y"/>
                                          </p:val>
                                        </p:tav>
                                      </p:tavLst>
                                    </p:anim>
                                  </p:childTnLst>
                                </p:cTn>
                              </p:par>
                            </p:childTnLst>
                          </p:cTn>
                        </p:par>
                        <p:par>
                          <p:cTn id="36" fill="hold">
                            <p:stCondLst>
                              <p:cond delay="500"/>
                            </p:stCondLst>
                            <p:childTnLst>
                              <p:par>
                                <p:cTn id="37" presetID="42" presetClass="entr" presetSubtype="0" fill="hold" nodeType="afterEffect">
                                  <p:stCondLst>
                                    <p:cond delay="0"/>
                                  </p:stCondLst>
                                  <p:childTnLst>
                                    <p:set>
                                      <p:cBhvr>
                                        <p:cTn id="38" dur="1" fill="hold">
                                          <p:stCondLst>
                                            <p:cond delay="0"/>
                                          </p:stCondLst>
                                        </p:cTn>
                                        <p:tgtEl>
                                          <p:spTgt spid="91"/>
                                        </p:tgtEl>
                                        <p:attrNameLst>
                                          <p:attrName>style.visibility</p:attrName>
                                        </p:attrNameLst>
                                      </p:cBhvr>
                                      <p:to>
                                        <p:strVal val="visible"/>
                                      </p:to>
                                    </p:set>
                                    <p:animEffect transition="in" filter="fade">
                                      <p:cBhvr>
                                        <p:cTn id="39" dur="1000"/>
                                        <p:tgtEl>
                                          <p:spTgt spid="91"/>
                                        </p:tgtEl>
                                      </p:cBhvr>
                                    </p:animEffect>
                                    <p:anim calcmode="lin" valueType="num">
                                      <p:cBhvr>
                                        <p:cTn id="40" dur="1000" fill="hold"/>
                                        <p:tgtEl>
                                          <p:spTgt spid="91"/>
                                        </p:tgtEl>
                                        <p:attrNameLst>
                                          <p:attrName>ppt_x</p:attrName>
                                        </p:attrNameLst>
                                      </p:cBhvr>
                                      <p:tavLst>
                                        <p:tav tm="0">
                                          <p:val>
                                            <p:strVal val="#ppt_x"/>
                                          </p:val>
                                        </p:tav>
                                        <p:tav tm="100000">
                                          <p:val>
                                            <p:strVal val="#ppt_x"/>
                                          </p:val>
                                        </p:tav>
                                      </p:tavLst>
                                    </p:anim>
                                    <p:anim calcmode="lin" valueType="num">
                                      <p:cBhvr>
                                        <p:cTn id="41" dur="1000" fill="hold"/>
                                        <p:tgtEl>
                                          <p:spTgt spid="91"/>
                                        </p:tgtEl>
                                        <p:attrNameLst>
                                          <p:attrName>ppt_y</p:attrName>
                                        </p:attrNameLst>
                                      </p:cBhvr>
                                      <p:tavLst>
                                        <p:tav tm="0">
                                          <p:val>
                                            <p:strVal val="#ppt_y+.1"/>
                                          </p:val>
                                        </p:tav>
                                        <p:tav tm="100000">
                                          <p:val>
                                            <p:strVal val="#ppt_y"/>
                                          </p:val>
                                        </p:tav>
                                      </p:tavLst>
                                    </p:anim>
                                  </p:childTnLst>
                                </p:cTn>
                              </p:par>
                            </p:childTnLst>
                          </p:cTn>
                        </p:par>
                        <p:par>
                          <p:cTn id="42" fill="hold">
                            <p:stCondLst>
                              <p:cond delay="1500"/>
                            </p:stCondLst>
                            <p:childTnLst>
                              <p:par>
                                <p:cTn id="43" presetID="16" presetClass="entr" presetSubtype="21" fill="hold" nodeType="afterEffect">
                                  <p:stCondLst>
                                    <p:cond delay="0"/>
                                  </p:stCondLst>
                                  <p:childTnLst>
                                    <p:set>
                                      <p:cBhvr>
                                        <p:cTn id="44" dur="1" fill="hold">
                                          <p:stCondLst>
                                            <p:cond delay="0"/>
                                          </p:stCondLst>
                                        </p:cTn>
                                        <p:tgtEl>
                                          <p:spTgt spid="122"/>
                                        </p:tgtEl>
                                        <p:attrNameLst>
                                          <p:attrName>style.visibility</p:attrName>
                                        </p:attrNameLst>
                                      </p:cBhvr>
                                      <p:to>
                                        <p:strVal val="visible"/>
                                      </p:to>
                                    </p:set>
                                    <p:animEffect transition="in" filter="barn(inVertical)">
                                      <p:cBhvr>
                                        <p:cTn id="45" dur="500"/>
                                        <p:tgtEl>
                                          <p:spTgt spid="122"/>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nodeType="clickEffect">
                                  <p:stCondLst>
                                    <p:cond delay="0"/>
                                  </p:stCondLst>
                                  <p:childTnLst>
                                    <p:set>
                                      <p:cBhvr>
                                        <p:cTn id="49" dur="1" fill="hold">
                                          <p:stCondLst>
                                            <p:cond delay="0"/>
                                          </p:stCondLst>
                                        </p:cTn>
                                        <p:tgtEl>
                                          <p:spTgt spid="41"/>
                                        </p:tgtEl>
                                        <p:attrNameLst>
                                          <p:attrName>style.visibility</p:attrName>
                                        </p:attrNameLst>
                                      </p:cBhvr>
                                      <p:to>
                                        <p:strVal val="visible"/>
                                      </p:to>
                                    </p:set>
                                    <p:anim calcmode="lin" valueType="num">
                                      <p:cBhvr additive="base">
                                        <p:cTn id="50" dur="500" fill="hold"/>
                                        <p:tgtEl>
                                          <p:spTgt spid="41"/>
                                        </p:tgtEl>
                                        <p:attrNameLst>
                                          <p:attrName>ppt_x</p:attrName>
                                        </p:attrNameLst>
                                      </p:cBhvr>
                                      <p:tavLst>
                                        <p:tav tm="0">
                                          <p:val>
                                            <p:strVal val="0-#ppt_w/2"/>
                                          </p:val>
                                        </p:tav>
                                        <p:tav tm="100000">
                                          <p:val>
                                            <p:strVal val="#ppt_x"/>
                                          </p:val>
                                        </p:tav>
                                      </p:tavLst>
                                    </p:anim>
                                    <p:anim calcmode="lin" valueType="num">
                                      <p:cBhvr additive="base">
                                        <p:cTn id="51" dur="500" fill="hold"/>
                                        <p:tgtEl>
                                          <p:spTgt spid="41"/>
                                        </p:tgtEl>
                                        <p:attrNameLst>
                                          <p:attrName>ppt_y</p:attrName>
                                        </p:attrNameLst>
                                      </p:cBhvr>
                                      <p:tavLst>
                                        <p:tav tm="0">
                                          <p:val>
                                            <p:strVal val="#ppt_y"/>
                                          </p:val>
                                        </p:tav>
                                        <p:tav tm="100000">
                                          <p:val>
                                            <p:strVal val="#ppt_y"/>
                                          </p:val>
                                        </p:tav>
                                      </p:tavLst>
                                    </p:anim>
                                  </p:childTnLst>
                                </p:cTn>
                              </p:par>
                            </p:childTnLst>
                          </p:cTn>
                        </p:par>
                        <p:par>
                          <p:cTn id="52" fill="hold">
                            <p:stCondLst>
                              <p:cond delay="500"/>
                            </p:stCondLst>
                            <p:childTnLst>
                              <p:par>
                                <p:cTn id="53" presetID="42" presetClass="entr" presetSubtype="0" fill="hold" nodeType="afterEffect">
                                  <p:stCondLst>
                                    <p:cond delay="0"/>
                                  </p:stCondLst>
                                  <p:childTnLst>
                                    <p:set>
                                      <p:cBhvr>
                                        <p:cTn id="54" dur="1" fill="hold">
                                          <p:stCondLst>
                                            <p:cond delay="0"/>
                                          </p:stCondLst>
                                        </p:cTn>
                                        <p:tgtEl>
                                          <p:spTgt spid="93"/>
                                        </p:tgtEl>
                                        <p:attrNameLst>
                                          <p:attrName>style.visibility</p:attrName>
                                        </p:attrNameLst>
                                      </p:cBhvr>
                                      <p:to>
                                        <p:strVal val="visible"/>
                                      </p:to>
                                    </p:set>
                                    <p:animEffect transition="in" filter="fade">
                                      <p:cBhvr>
                                        <p:cTn id="55" dur="1000"/>
                                        <p:tgtEl>
                                          <p:spTgt spid="93"/>
                                        </p:tgtEl>
                                      </p:cBhvr>
                                    </p:animEffect>
                                    <p:anim calcmode="lin" valueType="num">
                                      <p:cBhvr>
                                        <p:cTn id="56" dur="1000" fill="hold"/>
                                        <p:tgtEl>
                                          <p:spTgt spid="93"/>
                                        </p:tgtEl>
                                        <p:attrNameLst>
                                          <p:attrName>ppt_x</p:attrName>
                                        </p:attrNameLst>
                                      </p:cBhvr>
                                      <p:tavLst>
                                        <p:tav tm="0">
                                          <p:val>
                                            <p:strVal val="#ppt_x"/>
                                          </p:val>
                                        </p:tav>
                                        <p:tav tm="100000">
                                          <p:val>
                                            <p:strVal val="#ppt_x"/>
                                          </p:val>
                                        </p:tav>
                                      </p:tavLst>
                                    </p:anim>
                                    <p:anim calcmode="lin" valueType="num">
                                      <p:cBhvr>
                                        <p:cTn id="57" dur="1000" fill="hold"/>
                                        <p:tgtEl>
                                          <p:spTgt spid="93"/>
                                        </p:tgtEl>
                                        <p:attrNameLst>
                                          <p:attrName>ppt_y</p:attrName>
                                        </p:attrNameLst>
                                      </p:cBhvr>
                                      <p:tavLst>
                                        <p:tav tm="0">
                                          <p:val>
                                            <p:strVal val="#ppt_y+.1"/>
                                          </p:val>
                                        </p:tav>
                                        <p:tav tm="100000">
                                          <p:val>
                                            <p:strVal val="#ppt_y"/>
                                          </p:val>
                                        </p:tav>
                                      </p:tavLst>
                                    </p:anim>
                                  </p:childTnLst>
                                </p:cTn>
                              </p:par>
                            </p:childTnLst>
                          </p:cTn>
                        </p:par>
                        <p:par>
                          <p:cTn id="58" fill="hold">
                            <p:stCondLst>
                              <p:cond delay="1500"/>
                            </p:stCondLst>
                            <p:childTnLst>
                              <p:par>
                                <p:cTn id="59" presetID="16" presetClass="entr" presetSubtype="21" fill="hold" nodeType="afterEffect">
                                  <p:stCondLst>
                                    <p:cond delay="0"/>
                                  </p:stCondLst>
                                  <p:childTnLst>
                                    <p:set>
                                      <p:cBhvr>
                                        <p:cTn id="60" dur="1" fill="hold">
                                          <p:stCondLst>
                                            <p:cond delay="0"/>
                                          </p:stCondLst>
                                        </p:cTn>
                                        <p:tgtEl>
                                          <p:spTgt spid="123"/>
                                        </p:tgtEl>
                                        <p:attrNameLst>
                                          <p:attrName>style.visibility</p:attrName>
                                        </p:attrNameLst>
                                      </p:cBhvr>
                                      <p:to>
                                        <p:strVal val="visible"/>
                                      </p:to>
                                    </p:set>
                                    <p:animEffect transition="in" filter="barn(inVertical)">
                                      <p:cBhvr>
                                        <p:cTn id="61" dur="500"/>
                                        <p:tgtEl>
                                          <p:spTgt spid="123"/>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3"/>
                                        </p:tgtEl>
                                        <p:attrNameLst>
                                          <p:attrName>style.visibility</p:attrName>
                                        </p:attrNameLst>
                                      </p:cBhvr>
                                      <p:to>
                                        <p:strVal val="visible"/>
                                      </p:to>
                                    </p:set>
                                    <p:anim calcmode="lin" valueType="num">
                                      <p:cBhvr additive="base">
                                        <p:cTn id="66" dur="500" fill="hold"/>
                                        <p:tgtEl>
                                          <p:spTgt spid="3"/>
                                        </p:tgtEl>
                                        <p:attrNameLst>
                                          <p:attrName>ppt_x</p:attrName>
                                        </p:attrNameLst>
                                      </p:cBhvr>
                                      <p:tavLst>
                                        <p:tav tm="0">
                                          <p:val>
                                            <p:strVal val="#ppt_x"/>
                                          </p:val>
                                        </p:tav>
                                        <p:tav tm="100000">
                                          <p:val>
                                            <p:strVal val="#ppt_x"/>
                                          </p:val>
                                        </p:tav>
                                      </p:tavLst>
                                    </p:anim>
                                    <p:anim calcmode="lin" valueType="num">
                                      <p:cBhvr additive="base">
                                        <p:cTn id="6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a:extLst>
            <a:ext uri="{FF2B5EF4-FFF2-40B4-BE49-F238E27FC236}">
              <a16:creationId xmlns:a16="http://schemas.microsoft.com/office/drawing/2014/main" id="{0A085EBF-B897-8702-B26C-C3928DCC885B}"/>
            </a:ext>
          </a:extLst>
        </p:cNvPr>
        <p:cNvGrpSpPr/>
        <p:nvPr/>
      </p:nvGrpSpPr>
      <p:grpSpPr>
        <a:xfrm>
          <a:off x="0" y="0"/>
          <a:ext cx="0" cy="0"/>
          <a:chOff x="0" y="0"/>
          <a:chExt cx="0" cy="0"/>
        </a:xfrm>
      </p:grpSpPr>
      <p:pic>
        <p:nvPicPr>
          <p:cNvPr id="43" name="Picture 42">
            <a:extLst>
              <a:ext uri="{FF2B5EF4-FFF2-40B4-BE49-F238E27FC236}">
                <a16:creationId xmlns:a16="http://schemas.microsoft.com/office/drawing/2014/main" id="{88D40307-A8B1-1953-9153-99F8E343481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607220" y="929148"/>
            <a:ext cx="7501485" cy="5436871"/>
          </a:xfrm>
          <a:prstGeom prst="rect">
            <a:avLst/>
          </a:prstGeom>
          <a:solidFill>
            <a:schemeClr val="accent1">
              <a:lumMod val="20000"/>
              <a:lumOff val="80000"/>
            </a:schemeClr>
          </a:solidFill>
          <a:ln w="19050">
            <a:solidFill>
              <a:schemeClr val="accent1"/>
            </a:solidFill>
          </a:ln>
        </p:spPr>
      </p:pic>
      <p:sp>
        <p:nvSpPr>
          <p:cNvPr id="45" name="TextBox 44">
            <a:extLst>
              <a:ext uri="{FF2B5EF4-FFF2-40B4-BE49-F238E27FC236}">
                <a16:creationId xmlns:a16="http://schemas.microsoft.com/office/drawing/2014/main" id="{3640A6BE-A276-DF9F-595D-E0B675E274BE}"/>
              </a:ext>
            </a:extLst>
          </p:cNvPr>
          <p:cNvSpPr txBox="1"/>
          <p:nvPr/>
        </p:nvSpPr>
        <p:spPr>
          <a:xfrm>
            <a:off x="721895" y="336884"/>
            <a:ext cx="9293121" cy="461665"/>
          </a:xfrm>
          <a:prstGeom prst="rect">
            <a:avLst/>
          </a:prstGeom>
          <a:noFill/>
        </p:spPr>
        <p:txBody>
          <a:bodyPr wrap="none" rtlCol="0">
            <a:spAutoFit/>
          </a:bodyPr>
          <a:lstStyle/>
          <a:p>
            <a:r>
              <a:rPr lang="en-US" sz="2400" b="1" u="sng" dirty="0">
                <a:solidFill>
                  <a:srgbClr val="002060"/>
                </a:solidFill>
              </a:rPr>
              <a:t>TIEMPO DE REPUESTAS de COMPENSACION REACTIVA </a:t>
            </a:r>
            <a:r>
              <a:rPr lang="en-US" sz="2400" b="1" u="sng" dirty="0" err="1">
                <a:solidFill>
                  <a:srgbClr val="002060"/>
                </a:solidFill>
              </a:rPr>
              <a:t>por</a:t>
            </a:r>
            <a:r>
              <a:rPr lang="en-US" sz="2400" b="1" u="sng" dirty="0">
                <a:solidFill>
                  <a:srgbClr val="002060"/>
                </a:solidFill>
              </a:rPr>
              <a:t> TECNOLOGIA</a:t>
            </a:r>
          </a:p>
        </p:txBody>
      </p:sp>
      <p:grpSp>
        <p:nvGrpSpPr>
          <p:cNvPr id="52" name="Group 51">
            <a:extLst>
              <a:ext uri="{FF2B5EF4-FFF2-40B4-BE49-F238E27FC236}">
                <a16:creationId xmlns:a16="http://schemas.microsoft.com/office/drawing/2014/main" id="{33942EF9-9D21-4292-9CF9-7C8BCAAB66D5}"/>
              </a:ext>
            </a:extLst>
          </p:cNvPr>
          <p:cNvGrpSpPr/>
          <p:nvPr/>
        </p:nvGrpSpPr>
        <p:grpSpPr>
          <a:xfrm>
            <a:off x="8310812" y="3244757"/>
            <a:ext cx="3148817" cy="2831581"/>
            <a:chOff x="8355057" y="3215260"/>
            <a:chExt cx="3148817" cy="2831581"/>
          </a:xfrm>
        </p:grpSpPr>
        <p:pic>
          <p:nvPicPr>
            <p:cNvPr id="58" name="Picture 57">
              <a:extLst>
                <a:ext uri="{FF2B5EF4-FFF2-40B4-BE49-F238E27FC236}">
                  <a16:creationId xmlns:a16="http://schemas.microsoft.com/office/drawing/2014/main" id="{A628C254-055B-F6E0-750E-2355B76A3841}"/>
                </a:ext>
              </a:extLst>
            </p:cNvPr>
            <p:cNvPicPr>
              <a:picLocks noChangeAspect="1"/>
            </p:cNvPicPr>
            <p:nvPr/>
          </p:nvPicPr>
          <p:blipFill>
            <a:blip r:embed="rId4"/>
            <a:stretch>
              <a:fillRect/>
            </a:stretch>
          </p:blipFill>
          <p:spPr>
            <a:xfrm>
              <a:off x="8609308" y="3552521"/>
              <a:ext cx="2894566" cy="2369675"/>
            </a:xfrm>
            <a:prstGeom prst="rect">
              <a:avLst/>
            </a:prstGeom>
          </p:spPr>
        </p:pic>
        <p:sp>
          <p:nvSpPr>
            <p:cNvPr id="59" name="TextBox 58">
              <a:extLst>
                <a:ext uri="{FF2B5EF4-FFF2-40B4-BE49-F238E27FC236}">
                  <a16:creationId xmlns:a16="http://schemas.microsoft.com/office/drawing/2014/main" id="{1C4C020B-1294-0402-CE63-001CA7B6AE28}"/>
                </a:ext>
              </a:extLst>
            </p:cNvPr>
            <p:cNvSpPr txBox="1"/>
            <p:nvPr/>
          </p:nvSpPr>
          <p:spPr>
            <a:xfrm>
              <a:off x="9752968" y="5800620"/>
              <a:ext cx="881973" cy="246221"/>
            </a:xfrm>
            <a:prstGeom prst="rect">
              <a:avLst/>
            </a:prstGeom>
            <a:noFill/>
          </p:spPr>
          <p:txBody>
            <a:bodyPr wrap="none" rtlCol="0">
              <a:spAutoFit/>
            </a:bodyPr>
            <a:lstStyle/>
            <a:p>
              <a:r>
                <a:rPr lang="en-US" sz="1000" b="1" dirty="0"/>
                <a:t>Tiempo (Seg)</a:t>
              </a:r>
            </a:p>
          </p:txBody>
        </p:sp>
        <p:sp>
          <p:nvSpPr>
            <p:cNvPr id="62" name="TextBox 61">
              <a:extLst>
                <a:ext uri="{FF2B5EF4-FFF2-40B4-BE49-F238E27FC236}">
                  <a16:creationId xmlns:a16="http://schemas.microsoft.com/office/drawing/2014/main" id="{76E49CE2-08AD-CE96-22BC-C9B25B1047B3}"/>
                </a:ext>
              </a:extLst>
            </p:cNvPr>
            <p:cNvSpPr txBox="1"/>
            <p:nvPr/>
          </p:nvSpPr>
          <p:spPr>
            <a:xfrm rot="16200000">
              <a:off x="7985533" y="4404003"/>
              <a:ext cx="1016047" cy="276999"/>
            </a:xfrm>
            <a:prstGeom prst="rect">
              <a:avLst/>
            </a:prstGeom>
            <a:noFill/>
          </p:spPr>
          <p:txBody>
            <a:bodyPr wrap="none" rtlCol="0">
              <a:spAutoFit/>
            </a:bodyPr>
            <a:lstStyle>
              <a:defPPr>
                <a:defRPr lang="en-US"/>
              </a:defPPr>
              <a:lvl1pPr>
                <a:defRPr sz="1000" b="1"/>
              </a:lvl1pPr>
            </a:lstStyle>
            <a:p>
              <a:r>
                <a:rPr lang="en-US" dirty="0" err="1"/>
                <a:t>Voltaje</a:t>
              </a:r>
              <a:r>
                <a:rPr lang="en-US" dirty="0"/>
                <a:t> (</a:t>
              </a:r>
              <a:r>
                <a:rPr lang="en-US" dirty="0" err="1"/>
                <a:t>p.u</a:t>
              </a:r>
              <a:r>
                <a:rPr lang="en-US" dirty="0"/>
                <a:t>.)</a:t>
              </a:r>
            </a:p>
          </p:txBody>
        </p:sp>
        <p:sp>
          <p:nvSpPr>
            <p:cNvPr id="65" name="TextBox 64">
              <a:extLst>
                <a:ext uri="{FF2B5EF4-FFF2-40B4-BE49-F238E27FC236}">
                  <a16:creationId xmlns:a16="http://schemas.microsoft.com/office/drawing/2014/main" id="{761F5579-11D8-C447-664C-0F775D7073AD}"/>
                </a:ext>
              </a:extLst>
            </p:cNvPr>
            <p:cNvSpPr txBox="1"/>
            <p:nvPr/>
          </p:nvSpPr>
          <p:spPr>
            <a:xfrm>
              <a:off x="9007100" y="3215260"/>
              <a:ext cx="2438167" cy="431465"/>
            </a:xfrm>
            <a:prstGeom prst="rect">
              <a:avLst/>
            </a:prstGeom>
            <a:noFill/>
          </p:spPr>
          <p:txBody>
            <a:bodyPr wrap="none" rtlCol="0">
              <a:spAutoFit/>
            </a:bodyPr>
            <a:lstStyle/>
            <a:p>
              <a:pPr algn="ctr">
                <a:lnSpc>
                  <a:spcPts val="1300"/>
                </a:lnSpc>
              </a:pPr>
              <a:r>
                <a:rPr lang="en-US" sz="1400" b="1" dirty="0" err="1"/>
                <a:t>Repuesta</a:t>
              </a:r>
              <a:r>
                <a:rPr lang="en-US" sz="1400" b="1" dirty="0"/>
                <a:t> Tipica </a:t>
              </a:r>
              <a:r>
                <a:rPr lang="en-US" sz="1400" b="1" dirty="0" err="1"/>
                <a:t>Governadores</a:t>
              </a:r>
              <a:endParaRPr lang="en-US" sz="1400" b="1" dirty="0"/>
            </a:p>
            <a:p>
              <a:pPr algn="ctr">
                <a:lnSpc>
                  <a:spcPts val="1300"/>
                </a:lnSpc>
              </a:pPr>
              <a:r>
                <a:rPr lang="en-US" sz="1400" b="1" dirty="0" err="1"/>
                <a:t>Termicos</a:t>
              </a:r>
              <a:r>
                <a:rPr lang="en-US" sz="1400" b="1" dirty="0"/>
                <a:t> e </a:t>
              </a:r>
              <a:r>
                <a:rPr lang="en-US" sz="1400" b="1" dirty="0" err="1"/>
                <a:t>Hidraulicos</a:t>
              </a:r>
              <a:endParaRPr lang="en-US" sz="1400" b="1" dirty="0"/>
            </a:p>
          </p:txBody>
        </p:sp>
      </p:grpSp>
      <p:grpSp>
        <p:nvGrpSpPr>
          <p:cNvPr id="46" name="Group 45">
            <a:extLst>
              <a:ext uri="{FF2B5EF4-FFF2-40B4-BE49-F238E27FC236}">
                <a16:creationId xmlns:a16="http://schemas.microsoft.com/office/drawing/2014/main" id="{9CD7A538-13F1-F64D-D520-45297E4943C3}"/>
              </a:ext>
            </a:extLst>
          </p:cNvPr>
          <p:cNvGrpSpPr/>
          <p:nvPr/>
        </p:nvGrpSpPr>
        <p:grpSpPr>
          <a:xfrm>
            <a:off x="693174" y="973393"/>
            <a:ext cx="7843501" cy="5338697"/>
            <a:chOff x="531399" y="861073"/>
            <a:chExt cx="7383569" cy="5524979"/>
          </a:xfrm>
        </p:grpSpPr>
        <p:grpSp>
          <p:nvGrpSpPr>
            <p:cNvPr id="40" name="Group 39">
              <a:extLst>
                <a:ext uri="{FF2B5EF4-FFF2-40B4-BE49-F238E27FC236}">
                  <a16:creationId xmlns:a16="http://schemas.microsoft.com/office/drawing/2014/main" id="{DDDEA0A7-00D3-97BF-E770-C3FD54BA77D5}"/>
                </a:ext>
              </a:extLst>
            </p:cNvPr>
            <p:cNvGrpSpPr/>
            <p:nvPr/>
          </p:nvGrpSpPr>
          <p:grpSpPr>
            <a:xfrm>
              <a:off x="4741872" y="2335506"/>
              <a:ext cx="2987817" cy="2888803"/>
              <a:chOff x="4741872" y="2335506"/>
              <a:chExt cx="2987817" cy="2888803"/>
            </a:xfrm>
          </p:grpSpPr>
          <p:sp>
            <p:nvSpPr>
              <p:cNvPr id="11" name="Rectangle 10">
                <a:extLst>
                  <a:ext uri="{FF2B5EF4-FFF2-40B4-BE49-F238E27FC236}">
                    <a16:creationId xmlns:a16="http://schemas.microsoft.com/office/drawing/2014/main" id="{7F62642E-5BFD-9713-A30C-349C07C633AE}"/>
                  </a:ext>
                </a:extLst>
              </p:cNvPr>
              <p:cNvSpPr/>
              <p:nvPr/>
            </p:nvSpPr>
            <p:spPr>
              <a:xfrm>
                <a:off x="5602884" y="2335506"/>
                <a:ext cx="1298798" cy="547475"/>
              </a:xfrm>
              <a:prstGeom prst="rect">
                <a:avLst/>
              </a:prstGeom>
              <a:solidFill>
                <a:srgbClr val="FFFF0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67B8BE7-5C24-0566-FF9F-7EB356FAF49B}"/>
                  </a:ext>
                </a:extLst>
              </p:cNvPr>
              <p:cNvSpPr/>
              <p:nvPr/>
            </p:nvSpPr>
            <p:spPr>
              <a:xfrm>
                <a:off x="4741872" y="3623627"/>
                <a:ext cx="1402663" cy="494086"/>
              </a:xfrm>
              <a:prstGeom prst="rect">
                <a:avLst/>
              </a:prstGeom>
              <a:solidFill>
                <a:schemeClr val="accent1">
                  <a:lumMod val="20000"/>
                  <a:lumOff val="80000"/>
                  <a:alpha val="5019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9C2BA5F-B7B5-51AA-1B21-5E0F9AAEA701}"/>
                  </a:ext>
                </a:extLst>
              </p:cNvPr>
              <p:cNvSpPr/>
              <p:nvPr/>
            </p:nvSpPr>
            <p:spPr>
              <a:xfrm>
                <a:off x="6327026" y="3624598"/>
                <a:ext cx="1402663" cy="494086"/>
              </a:xfrm>
              <a:prstGeom prst="rect">
                <a:avLst/>
              </a:prstGeom>
              <a:solidFill>
                <a:srgbClr val="66FFFF">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C3E83C8-65A8-3FAB-C5E6-403B80AE4CB1}"/>
                  </a:ext>
                </a:extLst>
              </p:cNvPr>
              <p:cNvSpPr/>
              <p:nvPr/>
            </p:nvSpPr>
            <p:spPr>
              <a:xfrm>
                <a:off x="6327998" y="4685572"/>
                <a:ext cx="1051269" cy="538737"/>
              </a:xfrm>
              <a:prstGeom prst="rect">
                <a:avLst/>
              </a:prstGeom>
              <a:solidFill>
                <a:schemeClr val="accent6">
                  <a:lumMod val="20000"/>
                  <a:lumOff val="80000"/>
                  <a:alpha val="5019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2CA4C1E-9D8B-0A73-B0A3-56CF835B1349}"/>
                  </a:ext>
                </a:extLst>
              </p:cNvPr>
              <p:cNvSpPr/>
              <p:nvPr/>
            </p:nvSpPr>
            <p:spPr>
              <a:xfrm>
                <a:off x="5100062" y="4680718"/>
                <a:ext cx="1051269" cy="538737"/>
              </a:xfrm>
              <a:prstGeom prst="rect">
                <a:avLst/>
              </a:prstGeom>
              <a:solidFill>
                <a:schemeClr val="accent6">
                  <a:lumMod val="60000"/>
                  <a:lumOff val="40000"/>
                  <a:alpha val="5019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1FB17A6A-505D-CA5D-7A2D-044C48CDCB89}"/>
                </a:ext>
              </a:extLst>
            </p:cNvPr>
            <p:cNvSpPr/>
            <p:nvPr/>
          </p:nvSpPr>
          <p:spPr>
            <a:xfrm>
              <a:off x="704729" y="4531231"/>
              <a:ext cx="396046" cy="1415281"/>
            </a:xfrm>
            <a:prstGeom prst="rect">
              <a:avLst/>
            </a:prstGeom>
            <a:solidFill>
              <a:schemeClr val="accent6">
                <a:lumMod val="20000"/>
                <a:lumOff val="80000"/>
                <a:alpha val="5019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3E2D351-F67B-AC37-6F5C-ED1E938A5127}"/>
                </a:ext>
              </a:extLst>
            </p:cNvPr>
            <p:cNvSpPr/>
            <p:nvPr/>
          </p:nvSpPr>
          <p:spPr>
            <a:xfrm>
              <a:off x="694051" y="3081975"/>
              <a:ext cx="396046" cy="1415281"/>
            </a:xfrm>
            <a:prstGeom prst="rect">
              <a:avLst/>
            </a:prstGeom>
            <a:solidFill>
              <a:srgbClr val="66FFFF">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6578CDC-BF4B-1D25-F1CB-77BC80280AE9}"/>
                </a:ext>
              </a:extLst>
            </p:cNvPr>
            <p:cNvSpPr/>
            <p:nvPr/>
          </p:nvSpPr>
          <p:spPr>
            <a:xfrm>
              <a:off x="683373" y="2178252"/>
              <a:ext cx="396046" cy="869748"/>
            </a:xfrm>
            <a:prstGeom prst="rect">
              <a:avLst/>
            </a:prstGeom>
            <a:solidFill>
              <a:srgbClr val="FFFF0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A56302A-EB0F-0608-BF7F-01C7E2E8111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31399" y="861073"/>
              <a:ext cx="7383569" cy="5524979"/>
            </a:xfrm>
            <a:prstGeom prst="rect">
              <a:avLst/>
            </a:prstGeom>
            <a:noFill/>
          </p:spPr>
        </p:pic>
      </p:grpSp>
      <p:pic>
        <p:nvPicPr>
          <p:cNvPr id="54" name="Picture 53">
            <a:extLst>
              <a:ext uri="{FF2B5EF4-FFF2-40B4-BE49-F238E27FC236}">
                <a16:creationId xmlns:a16="http://schemas.microsoft.com/office/drawing/2014/main" id="{801527A7-F7A9-9C08-4CA6-3E02185AB7DD}"/>
              </a:ext>
            </a:extLst>
          </p:cNvPr>
          <p:cNvPicPr>
            <a:picLocks noChangeAspect="1"/>
          </p:cNvPicPr>
          <p:nvPr/>
        </p:nvPicPr>
        <p:blipFill>
          <a:blip r:embed="rId6"/>
          <a:srcRect l="1155"/>
          <a:stretch>
            <a:fillRect/>
          </a:stretch>
        </p:blipFill>
        <p:spPr>
          <a:xfrm>
            <a:off x="-7979725" y="934708"/>
            <a:ext cx="7852830" cy="5553178"/>
          </a:xfrm>
          <a:prstGeom prst="rect">
            <a:avLst/>
          </a:prstGeom>
        </p:spPr>
      </p:pic>
      <p:grpSp>
        <p:nvGrpSpPr>
          <p:cNvPr id="51" name="Group 50">
            <a:extLst>
              <a:ext uri="{FF2B5EF4-FFF2-40B4-BE49-F238E27FC236}">
                <a16:creationId xmlns:a16="http://schemas.microsoft.com/office/drawing/2014/main" id="{E3F6AAE0-6E02-5E26-AF2E-F5725EDD66B4}"/>
              </a:ext>
            </a:extLst>
          </p:cNvPr>
          <p:cNvGrpSpPr/>
          <p:nvPr/>
        </p:nvGrpSpPr>
        <p:grpSpPr>
          <a:xfrm>
            <a:off x="8023609" y="829147"/>
            <a:ext cx="3539282" cy="2212867"/>
            <a:chOff x="8023609" y="829147"/>
            <a:chExt cx="3539282" cy="2212867"/>
          </a:xfrm>
        </p:grpSpPr>
        <p:sp>
          <p:nvSpPr>
            <p:cNvPr id="66" name="TextBox 65">
              <a:extLst>
                <a:ext uri="{FF2B5EF4-FFF2-40B4-BE49-F238E27FC236}">
                  <a16:creationId xmlns:a16="http://schemas.microsoft.com/office/drawing/2014/main" id="{833E9A16-1AB0-61F1-4825-5E31524C6595}"/>
                </a:ext>
              </a:extLst>
            </p:cNvPr>
            <p:cNvSpPr txBox="1"/>
            <p:nvPr/>
          </p:nvSpPr>
          <p:spPr>
            <a:xfrm>
              <a:off x="8629203" y="829147"/>
              <a:ext cx="2933688" cy="307777"/>
            </a:xfrm>
            <a:prstGeom prst="rect">
              <a:avLst/>
            </a:prstGeom>
            <a:noFill/>
          </p:spPr>
          <p:txBody>
            <a:bodyPr wrap="none" rtlCol="0">
              <a:spAutoFit/>
            </a:bodyPr>
            <a:lstStyle>
              <a:defPPr>
                <a:defRPr lang="en-US"/>
              </a:defPPr>
              <a:lvl1pPr algn="ctr">
                <a:defRPr sz="1400" b="1"/>
              </a:lvl1pPr>
            </a:lstStyle>
            <a:p>
              <a:r>
                <a:rPr lang="es-ES" dirty="0"/>
                <a:t>Marco de Tiempo Sistema de Energía</a:t>
              </a:r>
            </a:p>
          </p:txBody>
        </p:sp>
        <p:grpSp>
          <p:nvGrpSpPr>
            <p:cNvPr id="68" name="Group 67">
              <a:extLst>
                <a:ext uri="{FF2B5EF4-FFF2-40B4-BE49-F238E27FC236}">
                  <a16:creationId xmlns:a16="http://schemas.microsoft.com/office/drawing/2014/main" id="{DA2F3F64-0DA7-DD10-AECC-215E48E3936C}"/>
                </a:ext>
              </a:extLst>
            </p:cNvPr>
            <p:cNvGrpSpPr/>
            <p:nvPr/>
          </p:nvGrpSpPr>
          <p:grpSpPr>
            <a:xfrm>
              <a:off x="8684866" y="1040871"/>
              <a:ext cx="2853991" cy="2001143"/>
              <a:chOff x="8684866" y="1064934"/>
              <a:chExt cx="2853991" cy="2001143"/>
            </a:xfrm>
          </p:grpSpPr>
          <p:pic>
            <p:nvPicPr>
              <p:cNvPr id="64" name="Picture 63">
                <a:extLst>
                  <a:ext uri="{FF2B5EF4-FFF2-40B4-BE49-F238E27FC236}">
                    <a16:creationId xmlns:a16="http://schemas.microsoft.com/office/drawing/2014/main" id="{D8AD0253-19DD-7235-47D4-93EB54D8876E}"/>
                  </a:ext>
                </a:extLst>
              </p:cNvPr>
              <p:cNvPicPr>
                <a:picLocks noChangeAspect="1"/>
              </p:cNvPicPr>
              <p:nvPr/>
            </p:nvPicPr>
            <p:blipFill>
              <a:blip r:embed="rId7"/>
              <a:srcRect b="13984"/>
              <a:stretch>
                <a:fillRect/>
              </a:stretch>
            </p:blipFill>
            <p:spPr>
              <a:xfrm>
                <a:off x="8684866" y="1064934"/>
                <a:ext cx="2853991" cy="1803772"/>
              </a:xfrm>
              <a:prstGeom prst="rect">
                <a:avLst/>
              </a:prstGeom>
            </p:spPr>
          </p:pic>
          <p:sp>
            <p:nvSpPr>
              <p:cNvPr id="67" name="TextBox 66">
                <a:extLst>
                  <a:ext uri="{FF2B5EF4-FFF2-40B4-BE49-F238E27FC236}">
                    <a16:creationId xmlns:a16="http://schemas.microsoft.com/office/drawing/2014/main" id="{C41C2D1D-7F46-766C-06A7-B5B8C670C9DA}"/>
                  </a:ext>
                </a:extLst>
              </p:cNvPr>
              <p:cNvSpPr txBox="1"/>
              <p:nvPr/>
            </p:nvSpPr>
            <p:spPr>
              <a:xfrm>
                <a:off x="9670875" y="2819856"/>
                <a:ext cx="881973" cy="246221"/>
              </a:xfrm>
              <a:prstGeom prst="rect">
                <a:avLst/>
              </a:prstGeom>
              <a:noFill/>
            </p:spPr>
            <p:txBody>
              <a:bodyPr wrap="none" rtlCol="0">
                <a:spAutoFit/>
              </a:bodyPr>
              <a:lstStyle/>
              <a:p>
                <a:r>
                  <a:rPr lang="en-US" sz="1000" b="1" dirty="0"/>
                  <a:t>Tiempo (Seg)</a:t>
                </a:r>
              </a:p>
            </p:txBody>
          </p:sp>
        </p:grpSp>
        <p:sp>
          <p:nvSpPr>
            <p:cNvPr id="69" name="Rectangle 68">
              <a:extLst>
                <a:ext uri="{FF2B5EF4-FFF2-40B4-BE49-F238E27FC236}">
                  <a16:creationId xmlns:a16="http://schemas.microsoft.com/office/drawing/2014/main" id="{3E12D2B3-C134-D410-9AD6-0E867E944EE1}"/>
                </a:ext>
              </a:extLst>
            </p:cNvPr>
            <p:cNvSpPr/>
            <p:nvPr/>
          </p:nvSpPr>
          <p:spPr>
            <a:xfrm>
              <a:off x="10408093" y="2335884"/>
              <a:ext cx="766413" cy="136358"/>
            </a:xfrm>
            <a:prstGeom prst="rect">
              <a:avLst/>
            </a:prstGeom>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dirty="0" err="1">
                  <a:solidFill>
                    <a:srgbClr val="66FFFF"/>
                  </a:solidFill>
                  <a:latin typeface="Arial Narrow" panose="020B0606020202030204" pitchFamily="34" charset="0"/>
                </a:rPr>
                <a:t>Estabilidad</a:t>
              </a:r>
              <a:r>
                <a:rPr lang="en-US" sz="600" b="1" dirty="0">
                  <a:solidFill>
                    <a:srgbClr val="66FFFF"/>
                  </a:solidFill>
                  <a:latin typeface="Arial Narrow" panose="020B0606020202030204" pitchFamily="34" charset="0"/>
                </a:rPr>
                <a:t> </a:t>
              </a:r>
              <a:r>
                <a:rPr lang="en-US" sz="600" b="1" dirty="0" err="1">
                  <a:solidFill>
                    <a:srgbClr val="66FFFF"/>
                  </a:solidFill>
                  <a:latin typeface="Arial Narrow" panose="020B0606020202030204" pitchFamily="34" charset="0"/>
                </a:rPr>
                <a:t>Voltaje</a:t>
              </a:r>
              <a:endParaRPr lang="en-US" sz="600" b="1" dirty="0">
                <a:solidFill>
                  <a:srgbClr val="66FFFF"/>
                </a:solidFill>
                <a:latin typeface="Arial Narrow" panose="020B0606020202030204" pitchFamily="34" charset="0"/>
              </a:endParaRPr>
            </a:p>
          </p:txBody>
        </p:sp>
        <p:sp>
          <p:nvSpPr>
            <p:cNvPr id="70" name="Rectangle 69">
              <a:extLst>
                <a:ext uri="{FF2B5EF4-FFF2-40B4-BE49-F238E27FC236}">
                  <a16:creationId xmlns:a16="http://schemas.microsoft.com/office/drawing/2014/main" id="{4EF4BEDB-E823-031F-0B8F-85431A0B3798}"/>
                </a:ext>
              </a:extLst>
            </p:cNvPr>
            <p:cNvSpPr/>
            <p:nvPr/>
          </p:nvSpPr>
          <p:spPr>
            <a:xfrm>
              <a:off x="9090921" y="1279756"/>
              <a:ext cx="886925" cy="136358"/>
            </a:xfrm>
            <a:prstGeom prst="rect">
              <a:avLst/>
            </a:prstGeom>
            <a:solidFill>
              <a:srgbClr val="FF0000"/>
            </a:solidFill>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dirty="0" err="1">
                  <a:solidFill>
                    <a:srgbClr val="FFFF00"/>
                  </a:solidFill>
                  <a:latin typeface="Arial Narrow" panose="020B0606020202030204" pitchFamily="34" charset="0"/>
                </a:rPr>
                <a:t>Sobretension</a:t>
              </a:r>
              <a:r>
                <a:rPr lang="en-US" sz="600" b="1" dirty="0">
                  <a:solidFill>
                    <a:srgbClr val="FFFF00"/>
                  </a:solidFill>
                  <a:latin typeface="Arial Narrow" panose="020B0606020202030204" pitchFamily="34" charset="0"/>
                </a:rPr>
                <a:t> </a:t>
              </a:r>
              <a:r>
                <a:rPr lang="en-US" sz="600" b="1" dirty="0" err="1">
                  <a:solidFill>
                    <a:srgbClr val="FFFF00"/>
                  </a:solidFill>
                  <a:latin typeface="Arial Narrow" panose="020B0606020202030204" pitchFamily="34" charset="0"/>
                </a:rPr>
                <a:t>Switcheo</a:t>
              </a:r>
              <a:endParaRPr lang="en-US" sz="600" b="1" dirty="0">
                <a:solidFill>
                  <a:srgbClr val="FFFF00"/>
                </a:solidFill>
                <a:latin typeface="Arial Narrow" panose="020B0606020202030204" pitchFamily="34" charset="0"/>
              </a:endParaRPr>
            </a:p>
          </p:txBody>
        </p:sp>
        <p:cxnSp>
          <p:nvCxnSpPr>
            <p:cNvPr id="8" name="Straight Connector 7">
              <a:extLst>
                <a:ext uri="{FF2B5EF4-FFF2-40B4-BE49-F238E27FC236}">
                  <a16:creationId xmlns:a16="http://schemas.microsoft.com/office/drawing/2014/main" id="{D6A9C18F-890B-CAC4-F12F-5B6C78D02A63}"/>
                </a:ext>
              </a:extLst>
            </p:cNvPr>
            <p:cNvCxnSpPr>
              <a:cxnSpLocks/>
            </p:cNvCxnSpPr>
            <p:nvPr/>
          </p:nvCxnSpPr>
          <p:spPr>
            <a:xfrm flipV="1">
              <a:off x="9916223" y="1898869"/>
              <a:ext cx="0" cy="77833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4D0395E-1065-9FCA-FBDA-A18DF288A549}"/>
                </a:ext>
              </a:extLst>
            </p:cNvPr>
            <p:cNvCxnSpPr>
              <a:cxnSpLocks/>
            </p:cNvCxnSpPr>
            <p:nvPr/>
          </p:nvCxnSpPr>
          <p:spPr>
            <a:xfrm flipV="1">
              <a:off x="9912767" y="1046920"/>
              <a:ext cx="0" cy="383458"/>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DED4ABC-A3CF-B62D-88CF-A11991AF8B78}"/>
                </a:ext>
              </a:extLst>
            </p:cNvPr>
            <p:cNvCxnSpPr>
              <a:cxnSpLocks/>
            </p:cNvCxnSpPr>
            <p:nvPr/>
          </p:nvCxnSpPr>
          <p:spPr>
            <a:xfrm flipV="1">
              <a:off x="10210800" y="2163097"/>
              <a:ext cx="0" cy="540774"/>
            </a:xfrm>
            <a:prstGeom prst="line">
              <a:avLst/>
            </a:prstGeom>
            <a:ln w="127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637DAA2-644D-E9FF-D347-FDB4808C6E2B}"/>
                </a:ext>
              </a:extLst>
            </p:cNvPr>
            <p:cNvCxnSpPr>
              <a:cxnSpLocks/>
            </p:cNvCxnSpPr>
            <p:nvPr/>
          </p:nvCxnSpPr>
          <p:spPr>
            <a:xfrm flipV="1">
              <a:off x="10191135" y="1042219"/>
              <a:ext cx="0" cy="388375"/>
            </a:xfrm>
            <a:prstGeom prst="line">
              <a:avLst/>
            </a:prstGeom>
            <a:ln w="127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459C1D4-DF2F-4C47-E778-DF4F3B6E5655}"/>
                </a:ext>
              </a:extLst>
            </p:cNvPr>
            <p:cNvCxnSpPr>
              <a:cxnSpLocks/>
            </p:cNvCxnSpPr>
            <p:nvPr/>
          </p:nvCxnSpPr>
          <p:spPr>
            <a:xfrm>
              <a:off x="9910188" y="2420724"/>
              <a:ext cx="300430" cy="0"/>
            </a:xfrm>
            <a:prstGeom prst="straightConnector1">
              <a:avLst/>
            </a:prstGeom>
            <a:ln>
              <a:headEnd type="triangle"/>
              <a:tailEnd type="triangle"/>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9D918A1B-6355-3234-2118-CBFA4DA082E4}"/>
                </a:ext>
              </a:extLst>
            </p:cNvPr>
            <p:cNvSpPr/>
            <p:nvPr/>
          </p:nvSpPr>
          <p:spPr>
            <a:xfrm>
              <a:off x="9864968" y="2363875"/>
              <a:ext cx="389375" cy="120580"/>
            </a:xfrm>
            <a:prstGeom prst="ellipse">
              <a:avLst/>
            </a:prstGeom>
            <a:no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427CF9A7-F8B1-BCBB-FBC0-8777BBCEE2DE}"/>
                </a:ext>
              </a:extLst>
            </p:cNvPr>
            <p:cNvSpPr/>
            <p:nvPr/>
          </p:nvSpPr>
          <p:spPr>
            <a:xfrm>
              <a:off x="8023609" y="2132763"/>
              <a:ext cx="2054888" cy="258745"/>
            </a:xfrm>
            <a:custGeom>
              <a:avLst/>
              <a:gdLst>
                <a:gd name="connsiteX0" fmla="*/ 0 w 2054888"/>
                <a:gd name="connsiteY0" fmla="*/ 42705 h 258745"/>
                <a:gd name="connsiteX1" fmla="*/ 1527349 w 2054888"/>
                <a:gd name="connsiteY1" fmla="*/ 0 h 258745"/>
                <a:gd name="connsiteX2" fmla="*/ 2054888 w 2054888"/>
                <a:gd name="connsiteY2" fmla="*/ 258745 h 258745"/>
                <a:gd name="connsiteX3" fmla="*/ 2054888 w 2054888"/>
                <a:gd name="connsiteY3" fmla="*/ 258745 h 258745"/>
              </a:gdLst>
              <a:ahLst/>
              <a:cxnLst>
                <a:cxn ang="0">
                  <a:pos x="connsiteX0" y="connsiteY0"/>
                </a:cxn>
                <a:cxn ang="0">
                  <a:pos x="connsiteX1" y="connsiteY1"/>
                </a:cxn>
                <a:cxn ang="0">
                  <a:pos x="connsiteX2" y="connsiteY2"/>
                </a:cxn>
                <a:cxn ang="0">
                  <a:pos x="connsiteX3" y="connsiteY3"/>
                </a:cxn>
              </a:cxnLst>
              <a:rect l="l" t="t" r="r" b="b"/>
              <a:pathLst>
                <a:path w="2054888" h="258745">
                  <a:moveTo>
                    <a:pt x="0" y="42705"/>
                  </a:moveTo>
                  <a:lnTo>
                    <a:pt x="1527349" y="0"/>
                  </a:lnTo>
                  <a:lnTo>
                    <a:pt x="2054888" y="258745"/>
                  </a:lnTo>
                  <a:lnTo>
                    <a:pt x="2054888" y="258745"/>
                  </a:lnTo>
                </a:path>
              </a:pathLst>
            </a:custGeom>
            <a:noFill/>
            <a:ln w="6350">
              <a:solidFill>
                <a:srgbClr val="0070C0"/>
              </a:solidFill>
              <a:headEnd type="oval"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16970B22-0CDA-ED4E-47EE-F4ED27E4E026}"/>
                </a:ext>
              </a:extLst>
            </p:cNvPr>
            <p:cNvSpPr txBox="1"/>
            <p:nvPr/>
          </p:nvSpPr>
          <p:spPr>
            <a:xfrm>
              <a:off x="8184634" y="1911700"/>
              <a:ext cx="1192954" cy="461665"/>
            </a:xfrm>
            <a:prstGeom prst="rect">
              <a:avLst/>
            </a:prstGeom>
            <a:noFill/>
          </p:spPr>
          <p:txBody>
            <a:bodyPr wrap="none" rtlCol="0">
              <a:spAutoFit/>
            </a:bodyPr>
            <a:lstStyle/>
            <a:p>
              <a:pPr algn="ctr"/>
              <a:r>
                <a:rPr lang="en-US" sz="800" b="1" i="1" dirty="0">
                  <a:solidFill>
                    <a:srgbClr val="0070C0"/>
                  </a:solidFill>
                  <a:highlight>
                    <a:srgbClr val="00FFFF"/>
                  </a:highlight>
                </a:rPr>
                <a:t>Rango </a:t>
              </a:r>
              <a:r>
                <a:rPr lang="en-US" sz="800" b="1" i="1" dirty="0" err="1">
                  <a:solidFill>
                    <a:srgbClr val="0070C0"/>
                  </a:solidFill>
                  <a:highlight>
                    <a:srgbClr val="00FFFF"/>
                  </a:highlight>
                </a:rPr>
                <a:t>Operacion</a:t>
              </a:r>
              <a:r>
                <a:rPr lang="en-US" sz="800" b="1" i="1" dirty="0">
                  <a:solidFill>
                    <a:srgbClr val="0070C0"/>
                  </a:solidFill>
                  <a:highlight>
                    <a:srgbClr val="00FFFF"/>
                  </a:highlight>
                </a:rPr>
                <a:t> de</a:t>
              </a:r>
            </a:p>
            <a:p>
              <a:pPr algn="ctr"/>
              <a:r>
                <a:rPr lang="en-US" sz="800" b="1" i="1" dirty="0" err="1">
                  <a:solidFill>
                    <a:srgbClr val="0070C0"/>
                  </a:solidFill>
                  <a:highlight>
                    <a:srgbClr val="00FFFF"/>
                  </a:highlight>
                </a:rPr>
                <a:t>Conmutacion</a:t>
              </a:r>
              <a:r>
                <a:rPr lang="en-US" sz="800" b="1" i="1" dirty="0">
                  <a:solidFill>
                    <a:srgbClr val="0070C0"/>
                  </a:solidFill>
                  <a:highlight>
                    <a:srgbClr val="00FFFF"/>
                  </a:highlight>
                </a:rPr>
                <a:t> de Equip.</a:t>
              </a:r>
            </a:p>
            <a:p>
              <a:pPr algn="ctr"/>
              <a:r>
                <a:rPr lang="en-US" sz="800" b="1" i="1" dirty="0" err="1">
                  <a:solidFill>
                    <a:srgbClr val="0070C0"/>
                  </a:solidFill>
                  <a:highlight>
                    <a:srgbClr val="00FFFF"/>
                  </a:highlight>
                </a:rPr>
                <a:t>Compensacion</a:t>
              </a:r>
              <a:r>
                <a:rPr lang="en-US" sz="800" b="1" i="1" dirty="0">
                  <a:solidFill>
                    <a:srgbClr val="0070C0"/>
                  </a:solidFill>
                  <a:highlight>
                    <a:srgbClr val="00FFFF"/>
                  </a:highlight>
                </a:rPr>
                <a:t> </a:t>
              </a:r>
              <a:r>
                <a:rPr lang="en-US" sz="800" b="1" i="1" dirty="0" err="1">
                  <a:solidFill>
                    <a:srgbClr val="0070C0"/>
                  </a:solidFill>
                  <a:highlight>
                    <a:srgbClr val="00FFFF"/>
                  </a:highlight>
                </a:rPr>
                <a:t>Reactivo</a:t>
              </a:r>
              <a:endParaRPr lang="en-US" sz="900" i="1" dirty="0"/>
            </a:p>
          </p:txBody>
        </p:sp>
      </p:grpSp>
      <p:sp>
        <p:nvSpPr>
          <p:cNvPr id="2" name="TextBox 1">
            <a:extLst>
              <a:ext uri="{FF2B5EF4-FFF2-40B4-BE49-F238E27FC236}">
                <a16:creationId xmlns:a16="http://schemas.microsoft.com/office/drawing/2014/main" id="{67518581-06C0-95A0-4025-122A2914AB7E}"/>
              </a:ext>
            </a:extLst>
          </p:cNvPr>
          <p:cNvSpPr txBox="1"/>
          <p:nvPr/>
        </p:nvSpPr>
        <p:spPr>
          <a:xfrm>
            <a:off x="9653851" y="6174762"/>
            <a:ext cx="1919821" cy="338554"/>
          </a:xfrm>
          <a:prstGeom prst="rect">
            <a:avLst/>
          </a:prstGeom>
          <a:noFill/>
        </p:spPr>
        <p:txBody>
          <a:bodyPr wrap="none" rtlCol="0">
            <a:spAutoFit/>
          </a:bodyPr>
          <a:lstStyle/>
          <a:p>
            <a:r>
              <a:rPr lang="en-US" sz="1600" b="1" dirty="0"/>
              <a:t>Tiempo de </a:t>
            </a:r>
            <a:r>
              <a:rPr lang="en-US" sz="1600" b="1" dirty="0" err="1"/>
              <a:t>Repuesta</a:t>
            </a:r>
            <a:endParaRPr lang="en-US" sz="1600" b="1" dirty="0"/>
          </a:p>
        </p:txBody>
      </p:sp>
    </p:spTree>
    <p:extLst>
      <p:ext uri="{BB962C8B-B14F-4D97-AF65-F5344CB8AC3E}">
        <p14:creationId xmlns:p14="http://schemas.microsoft.com/office/powerpoint/2010/main" val="384857371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6"/>
                                        </p:tgtEl>
                                        <p:attrNameLst>
                                          <p:attrName>style.visibility</p:attrName>
                                        </p:attrNameLst>
                                      </p:cBhvr>
                                      <p:to>
                                        <p:strVal val="hidden"/>
                                      </p:to>
                                    </p:set>
                                  </p:childTnLst>
                                </p:cTn>
                              </p:par>
                              <p:par>
                                <p:cTn id="15" presetID="42" presetClass="path" presetSubtype="0" accel="50000" decel="50000" fill="hold" nodeType="withEffect">
                                  <p:stCondLst>
                                    <p:cond delay="0"/>
                                  </p:stCondLst>
                                  <p:childTnLst>
                                    <p:animMotion origin="layout" path="M -3.95833E-6 -2.96296E-6 L 0.66927 0.01019 " pathEditMode="relative" rAng="0" ptsTypes="AA">
                                      <p:cBhvr>
                                        <p:cTn id="16" dur="2000" fill="hold"/>
                                        <p:tgtEl>
                                          <p:spTgt spid="43"/>
                                        </p:tgtEl>
                                        <p:attrNameLst>
                                          <p:attrName>ppt_x</p:attrName>
                                          <p:attrName>ppt_y</p:attrName>
                                        </p:attrNameLst>
                                      </p:cBhvr>
                                      <p:rCtr x="33464" y="509"/>
                                    </p:animMotion>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1.875E-6 -3.7037E-6 L 0.70117 -0.00578 " pathEditMode="relative" rAng="0" ptsTypes="AA">
                                      <p:cBhvr>
                                        <p:cTn id="20" dur="2000" fill="hold"/>
                                        <p:tgtEl>
                                          <p:spTgt spid="54"/>
                                        </p:tgtEl>
                                        <p:attrNameLst>
                                          <p:attrName>ppt_x</p:attrName>
                                          <p:attrName>ppt_y</p:attrName>
                                        </p:attrNameLst>
                                      </p:cBhvr>
                                      <p:rCtr x="35052" y="-3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C2D1ED"/>
            </a:gs>
            <a:gs pos="55000">
              <a:srgbClr val="C2D1ED"/>
            </a:gs>
            <a:gs pos="76000">
              <a:srgbClr val="B9E1F3"/>
            </a:gs>
            <a:gs pos="100000">
              <a:srgbClr val="E1E8F5"/>
            </a:gs>
          </a:gsLst>
          <a:lin ang="5400000" scaled="0"/>
        </a:gradFill>
        <a:effectLst/>
      </p:bgPr>
    </p:bg>
    <p:spTree>
      <p:nvGrpSpPr>
        <p:cNvPr id="1" name=""/>
        <p:cNvGrpSpPr/>
        <p:nvPr/>
      </p:nvGrpSpPr>
      <p:grpSpPr>
        <a:xfrm>
          <a:off x="0" y="0"/>
          <a:ext cx="0" cy="0"/>
          <a:chOff x="0" y="0"/>
          <a:chExt cx="0" cy="0"/>
        </a:xfrm>
      </p:grpSpPr>
      <p:sp>
        <p:nvSpPr>
          <p:cNvPr id="175" name="TextBox 174">
            <a:extLst>
              <a:ext uri="{FF2B5EF4-FFF2-40B4-BE49-F238E27FC236}">
                <a16:creationId xmlns:a16="http://schemas.microsoft.com/office/drawing/2014/main" id="{22B906BF-5E02-0A09-DEB4-1D5812877356}"/>
              </a:ext>
            </a:extLst>
          </p:cNvPr>
          <p:cNvSpPr txBox="1"/>
          <p:nvPr/>
        </p:nvSpPr>
        <p:spPr>
          <a:xfrm>
            <a:off x="4028378" y="2063440"/>
            <a:ext cx="1095364" cy="338554"/>
          </a:xfrm>
          <a:prstGeom prst="rect">
            <a:avLst/>
          </a:prstGeom>
          <a:solidFill>
            <a:srgbClr val="071EEC"/>
          </a:solidFill>
          <a:effectLst>
            <a:glow rad="101600">
              <a:schemeClr val="accent4">
                <a:satMod val="175000"/>
                <a:alpha val="40000"/>
              </a:schemeClr>
            </a:glow>
          </a:effectLst>
          <a:scene3d>
            <a:camera prst="orthographicFront"/>
            <a:lightRig rig="threePt" dir="t"/>
          </a:scene3d>
          <a:sp3d>
            <a:bevelT w="165100" prst="coolSlant"/>
          </a:sp3d>
        </p:spPr>
        <p:txBody>
          <a:bodyPr wrap="none" rtlCol="0">
            <a:spAutoFit/>
          </a:bodyPr>
          <a:lstStyle/>
          <a:p>
            <a:r>
              <a:rPr lang="en-US" sz="1600" b="1" dirty="0">
                <a:solidFill>
                  <a:srgbClr val="FFFF00"/>
                </a:solidFill>
                <a:effectLst>
                  <a:outerShdw blurRad="38100" dist="38100" dir="2700000" algn="tl">
                    <a:srgbClr val="000000">
                      <a:alpha val="43137"/>
                    </a:srgbClr>
                  </a:outerShdw>
                </a:effectLst>
                <a:highlight>
                  <a:srgbClr val="0000FF"/>
                </a:highlight>
              </a:rPr>
              <a:t>~257 </a:t>
            </a:r>
            <a:r>
              <a:rPr lang="en-US" sz="1600" b="1" dirty="0" err="1">
                <a:solidFill>
                  <a:srgbClr val="FFFF00"/>
                </a:solidFill>
                <a:effectLst>
                  <a:outerShdw blurRad="38100" dist="38100" dir="2700000" algn="tl">
                    <a:srgbClr val="000000">
                      <a:alpha val="43137"/>
                    </a:srgbClr>
                  </a:outerShdw>
                </a:effectLst>
                <a:highlight>
                  <a:srgbClr val="0000FF"/>
                </a:highlight>
              </a:rPr>
              <a:t>Mvar</a:t>
            </a:r>
            <a:endParaRPr lang="en-US" sz="1600" b="1" dirty="0">
              <a:solidFill>
                <a:srgbClr val="FFFF00"/>
              </a:solidFill>
              <a:effectLst>
                <a:outerShdw blurRad="38100" dist="38100" dir="2700000" algn="tl">
                  <a:srgbClr val="000000">
                    <a:alpha val="43137"/>
                  </a:srgbClr>
                </a:outerShdw>
              </a:effectLst>
              <a:highlight>
                <a:srgbClr val="0000FF"/>
              </a:highlight>
            </a:endParaRPr>
          </a:p>
        </p:txBody>
      </p:sp>
      <p:grpSp>
        <p:nvGrpSpPr>
          <p:cNvPr id="37" name="Group 36">
            <a:extLst>
              <a:ext uri="{FF2B5EF4-FFF2-40B4-BE49-F238E27FC236}">
                <a16:creationId xmlns:a16="http://schemas.microsoft.com/office/drawing/2014/main" id="{E24E4DA2-D319-1059-0981-1B5F09347D05}"/>
              </a:ext>
            </a:extLst>
          </p:cNvPr>
          <p:cNvGrpSpPr/>
          <p:nvPr/>
        </p:nvGrpSpPr>
        <p:grpSpPr>
          <a:xfrm>
            <a:off x="-11605744" y="327270"/>
            <a:ext cx="11279174" cy="6249376"/>
            <a:chOff x="-11605744" y="355898"/>
            <a:chExt cx="11279174" cy="6145353"/>
          </a:xfrm>
        </p:grpSpPr>
        <p:pic>
          <p:nvPicPr>
            <p:cNvPr id="34" name="Picture 33">
              <a:extLst>
                <a:ext uri="{FF2B5EF4-FFF2-40B4-BE49-F238E27FC236}">
                  <a16:creationId xmlns:a16="http://schemas.microsoft.com/office/drawing/2014/main" id="{C93BEE91-4405-4E95-497A-387E35069A70}"/>
                </a:ext>
              </a:extLst>
            </p:cNvPr>
            <p:cNvPicPr>
              <a:picLocks noChangeAspect="1"/>
            </p:cNvPicPr>
            <p:nvPr/>
          </p:nvPicPr>
          <p:blipFill>
            <a:blip r:embed="rId3"/>
            <a:srcRect t="2407"/>
            <a:stretch>
              <a:fillRect/>
            </a:stretch>
          </p:blipFill>
          <p:spPr>
            <a:xfrm>
              <a:off x="-11605744" y="355898"/>
              <a:ext cx="11279174" cy="6145353"/>
            </a:xfrm>
            <a:prstGeom prst="rect">
              <a:avLst/>
            </a:prstGeom>
            <a:solidFill>
              <a:schemeClr val="bg1"/>
            </a:solidFill>
          </p:spPr>
        </p:pic>
        <p:sp>
          <p:nvSpPr>
            <p:cNvPr id="36" name="Rectangle 35">
              <a:extLst>
                <a:ext uri="{FF2B5EF4-FFF2-40B4-BE49-F238E27FC236}">
                  <a16:creationId xmlns:a16="http://schemas.microsoft.com/office/drawing/2014/main" id="{8C178C37-17A9-D4AE-E78D-867296AF5B2E}"/>
                </a:ext>
              </a:extLst>
            </p:cNvPr>
            <p:cNvSpPr/>
            <p:nvPr/>
          </p:nvSpPr>
          <p:spPr>
            <a:xfrm>
              <a:off x="-3749314" y="5544859"/>
              <a:ext cx="2428549" cy="830997"/>
            </a:xfrm>
            <a:prstGeom prst="rect">
              <a:avLst/>
            </a:prstGeom>
            <a:noFill/>
          </p:spPr>
          <p:txBody>
            <a:bodyPr wrap="none" lIns="91440" tIns="45720" rIns="91440" bIns="45720">
              <a:spAutoFit/>
            </a:bodyPr>
            <a:lstStyle/>
            <a:p>
              <a:pPr algn="ctr"/>
              <a:r>
                <a:rPr lang="en-US" sz="24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Diagrama</a:t>
              </a:r>
              <a:r>
                <a:rPr lang="en-US" sz="2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Unifilar</a:t>
              </a:r>
            </a:p>
            <a:p>
              <a:pPr algn="ctr"/>
              <a:r>
                <a:rPr lang="en-US" sz="2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(SENI)</a:t>
              </a:r>
            </a:p>
          </p:txBody>
        </p:sp>
      </p:grpSp>
      <p:grpSp>
        <p:nvGrpSpPr>
          <p:cNvPr id="144" name="Group 143">
            <a:extLst>
              <a:ext uri="{FF2B5EF4-FFF2-40B4-BE49-F238E27FC236}">
                <a16:creationId xmlns:a16="http://schemas.microsoft.com/office/drawing/2014/main" id="{E1A7F83D-82D6-9F24-D978-40739CFEA16F}"/>
              </a:ext>
            </a:extLst>
          </p:cNvPr>
          <p:cNvGrpSpPr/>
          <p:nvPr/>
        </p:nvGrpSpPr>
        <p:grpSpPr>
          <a:xfrm>
            <a:off x="675923" y="325108"/>
            <a:ext cx="10914091" cy="6237715"/>
            <a:chOff x="675923" y="325108"/>
            <a:chExt cx="10914091" cy="6237715"/>
          </a:xfrm>
        </p:grpSpPr>
        <p:grpSp>
          <p:nvGrpSpPr>
            <p:cNvPr id="126" name="Group 125">
              <a:extLst>
                <a:ext uri="{FF2B5EF4-FFF2-40B4-BE49-F238E27FC236}">
                  <a16:creationId xmlns:a16="http://schemas.microsoft.com/office/drawing/2014/main" id="{FCDE616F-92CE-2685-E314-091436772E3B}"/>
                </a:ext>
              </a:extLst>
            </p:cNvPr>
            <p:cNvGrpSpPr/>
            <p:nvPr/>
          </p:nvGrpSpPr>
          <p:grpSpPr>
            <a:xfrm>
              <a:off x="784711" y="710581"/>
              <a:ext cx="1790700" cy="889000"/>
              <a:chOff x="558800" y="710581"/>
              <a:chExt cx="1790700" cy="889000"/>
            </a:xfrm>
          </p:grpSpPr>
          <p:grpSp>
            <p:nvGrpSpPr>
              <p:cNvPr id="45" name="Group 44">
                <a:extLst>
                  <a:ext uri="{FF2B5EF4-FFF2-40B4-BE49-F238E27FC236}">
                    <a16:creationId xmlns:a16="http://schemas.microsoft.com/office/drawing/2014/main" id="{D909671E-912C-F60A-959C-950A033AAB6F}"/>
                  </a:ext>
                </a:extLst>
              </p:cNvPr>
              <p:cNvGrpSpPr/>
              <p:nvPr/>
            </p:nvGrpSpPr>
            <p:grpSpPr>
              <a:xfrm>
                <a:off x="558800" y="710581"/>
                <a:ext cx="1790700" cy="889000"/>
                <a:chOff x="1187265" y="657698"/>
                <a:chExt cx="2523735" cy="1197995"/>
              </a:xfrm>
            </p:grpSpPr>
            <p:sp>
              <p:nvSpPr>
                <p:cNvPr id="43" name="Oval 42">
                  <a:extLst>
                    <a:ext uri="{FF2B5EF4-FFF2-40B4-BE49-F238E27FC236}">
                      <a16:creationId xmlns:a16="http://schemas.microsoft.com/office/drawing/2014/main" id="{D294CFB0-E047-5FDB-1960-6E311BD8DB6F}"/>
                    </a:ext>
                  </a:extLst>
                </p:cNvPr>
                <p:cNvSpPr/>
                <p:nvPr/>
              </p:nvSpPr>
              <p:spPr>
                <a:xfrm>
                  <a:off x="1990164" y="1075764"/>
                  <a:ext cx="779929" cy="77992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042E945-B383-6B41-4C5B-74599C0F79B2}"/>
                    </a:ext>
                  </a:extLst>
                </p:cNvPr>
                <p:cNvPicPr>
                  <a:picLocks noChangeAspect="1"/>
                </p:cNvPicPr>
                <p:nvPr/>
              </p:nvPicPr>
              <p:blipFill>
                <a:blip r:embed="rId4">
                  <a:clrChange>
                    <a:clrFrom>
                      <a:srgbClr val="FFFFFF"/>
                    </a:clrFrom>
                    <a:clrTo>
                      <a:srgbClr val="FFFFFF">
                        <a:alpha val="0"/>
                      </a:srgbClr>
                    </a:clrTo>
                  </a:clrChange>
                </a:blip>
                <a:srcRect l="10191" t="-4301"/>
                <a:stretch>
                  <a:fillRect/>
                </a:stretch>
              </p:blipFill>
              <p:spPr>
                <a:xfrm>
                  <a:off x="1187265" y="657698"/>
                  <a:ext cx="2523735" cy="1076973"/>
                </a:xfrm>
                <a:prstGeom prst="rect">
                  <a:avLst/>
                </a:prstGeom>
              </p:spPr>
            </p:pic>
          </p:grpSp>
          <p:sp>
            <p:nvSpPr>
              <p:cNvPr id="98" name="TextBox 97">
                <a:extLst>
                  <a:ext uri="{FF2B5EF4-FFF2-40B4-BE49-F238E27FC236}">
                    <a16:creationId xmlns:a16="http://schemas.microsoft.com/office/drawing/2014/main" id="{42E0B659-CA08-0B43-9FC0-C87448DB2434}"/>
                  </a:ext>
                </a:extLst>
              </p:cNvPr>
              <p:cNvSpPr txBox="1"/>
              <p:nvPr/>
            </p:nvSpPr>
            <p:spPr>
              <a:xfrm>
                <a:off x="1147864" y="1381327"/>
                <a:ext cx="535724" cy="215444"/>
              </a:xfrm>
              <a:prstGeom prst="rect">
                <a:avLst/>
              </a:prstGeom>
              <a:noFill/>
            </p:spPr>
            <p:txBody>
              <a:bodyPr wrap="none" rtlCol="0">
                <a:spAutoFit/>
              </a:bodyPr>
              <a:lstStyle/>
              <a:p>
                <a:r>
                  <a:rPr lang="en-US" sz="800" b="1" dirty="0">
                    <a:highlight>
                      <a:srgbClr val="FFFF00"/>
                    </a:highlight>
                  </a:rPr>
                  <a:t>10 </a:t>
                </a:r>
                <a:r>
                  <a:rPr lang="en-US" sz="800" b="1" dirty="0" err="1">
                    <a:highlight>
                      <a:srgbClr val="FFFF00"/>
                    </a:highlight>
                  </a:rPr>
                  <a:t>Mvar</a:t>
                </a:r>
                <a:endParaRPr lang="en-US" sz="800" b="1" dirty="0">
                  <a:highlight>
                    <a:srgbClr val="FFFF00"/>
                  </a:highlight>
                </a:endParaRPr>
              </a:p>
            </p:txBody>
          </p:sp>
        </p:grpSp>
        <p:grpSp>
          <p:nvGrpSpPr>
            <p:cNvPr id="127" name="Group 126">
              <a:extLst>
                <a:ext uri="{FF2B5EF4-FFF2-40B4-BE49-F238E27FC236}">
                  <a16:creationId xmlns:a16="http://schemas.microsoft.com/office/drawing/2014/main" id="{A355F797-FDDA-D1E4-2153-85170BB45878}"/>
                </a:ext>
              </a:extLst>
            </p:cNvPr>
            <p:cNvGrpSpPr/>
            <p:nvPr/>
          </p:nvGrpSpPr>
          <p:grpSpPr>
            <a:xfrm>
              <a:off x="3233854" y="325108"/>
              <a:ext cx="1774077" cy="1772935"/>
              <a:chOff x="3233854" y="260560"/>
              <a:chExt cx="1774077" cy="1772935"/>
            </a:xfrm>
          </p:grpSpPr>
          <p:grpSp>
            <p:nvGrpSpPr>
              <p:cNvPr id="55" name="Group 54">
                <a:extLst>
                  <a:ext uri="{FF2B5EF4-FFF2-40B4-BE49-F238E27FC236}">
                    <a16:creationId xmlns:a16="http://schemas.microsoft.com/office/drawing/2014/main" id="{241281AF-A84C-BA52-7686-C82A601AA128}"/>
                  </a:ext>
                </a:extLst>
              </p:cNvPr>
              <p:cNvGrpSpPr/>
              <p:nvPr/>
            </p:nvGrpSpPr>
            <p:grpSpPr>
              <a:xfrm>
                <a:off x="3233854" y="260560"/>
                <a:ext cx="1759486" cy="1772935"/>
                <a:chOff x="4381307" y="351700"/>
                <a:chExt cx="2272745" cy="2362530"/>
              </a:xfrm>
            </p:grpSpPr>
            <p:sp>
              <p:nvSpPr>
                <p:cNvPr id="54" name="Oval 53">
                  <a:extLst>
                    <a:ext uri="{FF2B5EF4-FFF2-40B4-BE49-F238E27FC236}">
                      <a16:creationId xmlns:a16="http://schemas.microsoft.com/office/drawing/2014/main" id="{5A791A25-D170-D66C-321D-7910C685BA79}"/>
                    </a:ext>
                  </a:extLst>
                </p:cNvPr>
                <p:cNvSpPr/>
                <p:nvPr/>
              </p:nvSpPr>
              <p:spPr>
                <a:xfrm>
                  <a:off x="5874123" y="354106"/>
                  <a:ext cx="779929" cy="77992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31D5A621-7736-4E19-8442-6DFBB3AB2120}"/>
                    </a:ext>
                  </a:extLst>
                </p:cNvPr>
                <p:cNvPicPr>
                  <a:picLocks noChangeAspect="1"/>
                </p:cNvPicPr>
                <p:nvPr/>
              </p:nvPicPr>
              <p:blipFill>
                <a:blip r:embed="rId5">
                  <a:clrChange>
                    <a:clrFrom>
                      <a:srgbClr val="FFFFFF"/>
                    </a:clrFrom>
                    <a:clrTo>
                      <a:srgbClr val="FFFFFF">
                        <a:alpha val="0"/>
                      </a:srgbClr>
                    </a:clrTo>
                  </a:clrChange>
                </a:blip>
                <a:srcRect l="21574"/>
                <a:stretch>
                  <a:fillRect/>
                </a:stretch>
              </p:blipFill>
              <p:spPr>
                <a:xfrm>
                  <a:off x="4381307" y="351700"/>
                  <a:ext cx="2091913" cy="2362530"/>
                </a:xfrm>
                <a:prstGeom prst="rect">
                  <a:avLst/>
                </a:prstGeom>
              </p:spPr>
            </p:pic>
          </p:grpSp>
          <p:sp>
            <p:nvSpPr>
              <p:cNvPr id="99" name="TextBox 98">
                <a:extLst>
                  <a:ext uri="{FF2B5EF4-FFF2-40B4-BE49-F238E27FC236}">
                    <a16:creationId xmlns:a16="http://schemas.microsoft.com/office/drawing/2014/main" id="{55DCD30B-16F8-FD18-8410-7E6B606A796D}"/>
                  </a:ext>
                </a:extLst>
              </p:cNvPr>
              <p:cNvSpPr txBox="1"/>
              <p:nvPr/>
            </p:nvSpPr>
            <p:spPr>
              <a:xfrm>
                <a:off x="4393660" y="264294"/>
                <a:ext cx="614271" cy="215444"/>
              </a:xfrm>
              <a:prstGeom prst="rect">
                <a:avLst/>
              </a:prstGeom>
              <a:noFill/>
            </p:spPr>
            <p:txBody>
              <a:bodyPr wrap="none" rtlCol="0">
                <a:spAutoFit/>
              </a:bodyPr>
              <a:lstStyle/>
              <a:p>
                <a:r>
                  <a:rPr lang="en-US" sz="800" b="1" dirty="0">
                    <a:highlight>
                      <a:srgbClr val="FFFF00"/>
                    </a:highlight>
                  </a:rPr>
                  <a:t>15.6 </a:t>
                </a:r>
                <a:r>
                  <a:rPr lang="en-US" sz="800" b="1" dirty="0" err="1">
                    <a:highlight>
                      <a:srgbClr val="FFFF00"/>
                    </a:highlight>
                  </a:rPr>
                  <a:t>Mvar</a:t>
                </a:r>
                <a:endParaRPr lang="en-US" sz="800" b="1" dirty="0">
                  <a:highlight>
                    <a:srgbClr val="FFFF00"/>
                  </a:highlight>
                </a:endParaRPr>
              </a:p>
            </p:txBody>
          </p:sp>
        </p:grpSp>
        <p:grpSp>
          <p:nvGrpSpPr>
            <p:cNvPr id="125" name="Group 124">
              <a:extLst>
                <a:ext uri="{FF2B5EF4-FFF2-40B4-BE49-F238E27FC236}">
                  <a16:creationId xmlns:a16="http://schemas.microsoft.com/office/drawing/2014/main" id="{EB4D25EF-584B-3BDD-3C3A-29CB8966C83E}"/>
                </a:ext>
              </a:extLst>
            </p:cNvPr>
            <p:cNvGrpSpPr/>
            <p:nvPr/>
          </p:nvGrpSpPr>
          <p:grpSpPr>
            <a:xfrm>
              <a:off x="2120977" y="1733520"/>
              <a:ext cx="1755302" cy="1073916"/>
              <a:chOff x="2120977" y="1862616"/>
              <a:chExt cx="1755302" cy="1073916"/>
            </a:xfrm>
          </p:grpSpPr>
          <p:grpSp>
            <p:nvGrpSpPr>
              <p:cNvPr id="97" name="Group 96">
                <a:extLst>
                  <a:ext uri="{FF2B5EF4-FFF2-40B4-BE49-F238E27FC236}">
                    <a16:creationId xmlns:a16="http://schemas.microsoft.com/office/drawing/2014/main" id="{24B61CCA-E814-1B19-5608-66695C2692CE}"/>
                  </a:ext>
                </a:extLst>
              </p:cNvPr>
              <p:cNvGrpSpPr/>
              <p:nvPr/>
            </p:nvGrpSpPr>
            <p:grpSpPr>
              <a:xfrm>
                <a:off x="2120977" y="1862616"/>
                <a:ext cx="1610874" cy="1073916"/>
                <a:chOff x="2025727" y="1773716"/>
                <a:chExt cx="1610874" cy="1073916"/>
              </a:xfrm>
            </p:grpSpPr>
            <p:sp>
              <p:nvSpPr>
                <p:cNvPr id="95" name="Oval 94">
                  <a:extLst>
                    <a:ext uri="{FF2B5EF4-FFF2-40B4-BE49-F238E27FC236}">
                      <a16:creationId xmlns:a16="http://schemas.microsoft.com/office/drawing/2014/main" id="{536578BE-4AD3-42F7-A963-CEE3E9E5F039}"/>
                    </a:ext>
                  </a:extLst>
                </p:cNvPr>
                <p:cNvSpPr/>
                <p:nvPr/>
              </p:nvSpPr>
              <p:spPr>
                <a:xfrm>
                  <a:off x="2937511" y="2335530"/>
                  <a:ext cx="304800" cy="294884"/>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 name="Picture 93">
                  <a:extLst>
                    <a:ext uri="{FF2B5EF4-FFF2-40B4-BE49-F238E27FC236}">
                      <a16:creationId xmlns:a16="http://schemas.microsoft.com/office/drawing/2014/main" id="{4A5894CC-1FB9-3CBF-49D0-E949C34C434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025727" y="1773716"/>
                  <a:ext cx="1610874" cy="1073916"/>
                </a:xfrm>
                <a:prstGeom prst="rect">
                  <a:avLst/>
                </a:prstGeom>
              </p:spPr>
            </p:pic>
          </p:grpSp>
          <p:sp>
            <p:nvSpPr>
              <p:cNvPr id="100" name="TextBox 99">
                <a:extLst>
                  <a:ext uri="{FF2B5EF4-FFF2-40B4-BE49-F238E27FC236}">
                    <a16:creationId xmlns:a16="http://schemas.microsoft.com/office/drawing/2014/main" id="{866F8D4D-AAB8-691E-97B7-2388543E6D53}"/>
                  </a:ext>
                </a:extLst>
              </p:cNvPr>
              <p:cNvSpPr txBox="1"/>
              <p:nvPr/>
            </p:nvSpPr>
            <p:spPr>
              <a:xfrm>
                <a:off x="3262008" y="2464712"/>
                <a:ext cx="614271" cy="215444"/>
              </a:xfrm>
              <a:prstGeom prst="rect">
                <a:avLst/>
              </a:prstGeom>
              <a:noFill/>
            </p:spPr>
            <p:txBody>
              <a:bodyPr wrap="none" rtlCol="0">
                <a:spAutoFit/>
              </a:bodyPr>
              <a:lstStyle/>
              <a:p>
                <a:r>
                  <a:rPr lang="en-US" sz="800" b="1" dirty="0">
                    <a:highlight>
                      <a:srgbClr val="FFFF00"/>
                    </a:highlight>
                  </a:rPr>
                  <a:t>9.74 </a:t>
                </a:r>
                <a:r>
                  <a:rPr lang="en-US" sz="800" b="1" dirty="0" err="1">
                    <a:highlight>
                      <a:srgbClr val="FFFF00"/>
                    </a:highlight>
                  </a:rPr>
                  <a:t>Mvar</a:t>
                </a:r>
                <a:endParaRPr lang="en-US" sz="800" b="1" dirty="0">
                  <a:highlight>
                    <a:srgbClr val="FFFF00"/>
                  </a:highlight>
                </a:endParaRPr>
              </a:p>
            </p:txBody>
          </p:sp>
        </p:grpSp>
        <p:grpSp>
          <p:nvGrpSpPr>
            <p:cNvPr id="128" name="Group 127">
              <a:extLst>
                <a:ext uri="{FF2B5EF4-FFF2-40B4-BE49-F238E27FC236}">
                  <a16:creationId xmlns:a16="http://schemas.microsoft.com/office/drawing/2014/main" id="{6DA17120-B4CD-0267-AA09-6B022AF790DF}"/>
                </a:ext>
              </a:extLst>
            </p:cNvPr>
            <p:cNvGrpSpPr/>
            <p:nvPr/>
          </p:nvGrpSpPr>
          <p:grpSpPr>
            <a:xfrm>
              <a:off x="5456516" y="360399"/>
              <a:ext cx="916048" cy="2082934"/>
              <a:chOff x="5370452" y="317367"/>
              <a:chExt cx="916048" cy="2082934"/>
            </a:xfrm>
          </p:grpSpPr>
          <p:grpSp>
            <p:nvGrpSpPr>
              <p:cNvPr id="4" name="Group 3">
                <a:extLst>
                  <a:ext uri="{FF2B5EF4-FFF2-40B4-BE49-F238E27FC236}">
                    <a16:creationId xmlns:a16="http://schemas.microsoft.com/office/drawing/2014/main" id="{832F3379-0080-14A6-3704-6A564D1F1803}"/>
                  </a:ext>
                </a:extLst>
              </p:cNvPr>
              <p:cNvGrpSpPr/>
              <p:nvPr/>
            </p:nvGrpSpPr>
            <p:grpSpPr>
              <a:xfrm>
                <a:off x="5370452" y="317367"/>
                <a:ext cx="916048" cy="2082934"/>
                <a:chOff x="7389752" y="342766"/>
                <a:chExt cx="1242438" cy="2730633"/>
              </a:xfrm>
            </p:grpSpPr>
            <p:sp>
              <p:nvSpPr>
                <p:cNvPr id="41" name="Oval 40">
                  <a:extLst>
                    <a:ext uri="{FF2B5EF4-FFF2-40B4-BE49-F238E27FC236}">
                      <a16:creationId xmlns:a16="http://schemas.microsoft.com/office/drawing/2014/main" id="{F70B8B75-6BBD-92F5-1F0B-433309417AAF}"/>
                    </a:ext>
                  </a:extLst>
                </p:cNvPr>
                <p:cNvSpPr/>
                <p:nvPr/>
              </p:nvSpPr>
              <p:spPr>
                <a:xfrm>
                  <a:off x="7823200" y="1071283"/>
                  <a:ext cx="779929" cy="77992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4D6686A-4234-B4D1-B934-9EEA6D0B6252}"/>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389752" y="342766"/>
                  <a:ext cx="1242438" cy="2730633"/>
                </a:xfrm>
                <a:prstGeom prst="rect">
                  <a:avLst/>
                </a:prstGeom>
              </p:spPr>
            </p:pic>
          </p:grpSp>
          <p:sp>
            <p:nvSpPr>
              <p:cNvPr id="101" name="TextBox 100">
                <a:extLst>
                  <a:ext uri="{FF2B5EF4-FFF2-40B4-BE49-F238E27FC236}">
                    <a16:creationId xmlns:a16="http://schemas.microsoft.com/office/drawing/2014/main" id="{4BEFD46D-5DE1-F948-A705-6311B4210C73}"/>
                  </a:ext>
                </a:extLst>
              </p:cNvPr>
              <p:cNvSpPr txBox="1"/>
              <p:nvPr/>
            </p:nvSpPr>
            <p:spPr>
              <a:xfrm>
                <a:off x="5710406" y="1165742"/>
                <a:ext cx="524504" cy="338554"/>
              </a:xfrm>
              <a:prstGeom prst="rect">
                <a:avLst/>
              </a:prstGeom>
              <a:noFill/>
            </p:spPr>
            <p:txBody>
              <a:bodyPr wrap="none" rtlCol="0">
                <a:spAutoFit/>
              </a:bodyPr>
              <a:lstStyle/>
              <a:p>
                <a:pPr algn="ctr"/>
                <a:r>
                  <a:rPr lang="en-US" sz="800" b="1" strike="sngStrike" dirty="0">
                    <a:highlight>
                      <a:srgbClr val="FFFF00"/>
                    </a:highlight>
                  </a:rPr>
                  <a:t>  20 </a:t>
                </a:r>
                <a:r>
                  <a:rPr lang="en-US" sz="800" b="1" dirty="0">
                    <a:highlight>
                      <a:srgbClr val="FFFF00"/>
                    </a:highlight>
                  </a:rPr>
                  <a:t>/ 40</a:t>
                </a:r>
              </a:p>
              <a:p>
                <a:pPr algn="ctr"/>
                <a:r>
                  <a:rPr lang="en-US" sz="800" b="1" dirty="0" err="1">
                    <a:highlight>
                      <a:srgbClr val="FFFF00"/>
                    </a:highlight>
                  </a:rPr>
                  <a:t>Mvar</a:t>
                </a:r>
                <a:endParaRPr lang="en-US" sz="800" b="1" dirty="0">
                  <a:highlight>
                    <a:srgbClr val="FFFF00"/>
                  </a:highlight>
                </a:endParaRPr>
              </a:p>
            </p:txBody>
          </p:sp>
        </p:grpSp>
        <p:grpSp>
          <p:nvGrpSpPr>
            <p:cNvPr id="123" name="Group 122">
              <a:extLst>
                <a:ext uri="{FF2B5EF4-FFF2-40B4-BE49-F238E27FC236}">
                  <a16:creationId xmlns:a16="http://schemas.microsoft.com/office/drawing/2014/main" id="{97313FD6-F0C4-CCF5-FEA3-5EC5560471E4}"/>
                </a:ext>
              </a:extLst>
            </p:cNvPr>
            <p:cNvGrpSpPr/>
            <p:nvPr/>
          </p:nvGrpSpPr>
          <p:grpSpPr>
            <a:xfrm>
              <a:off x="2742869" y="2710475"/>
              <a:ext cx="2197431" cy="1623358"/>
              <a:chOff x="2742869" y="2839571"/>
              <a:chExt cx="2197431" cy="1623358"/>
            </a:xfrm>
          </p:grpSpPr>
          <p:grpSp>
            <p:nvGrpSpPr>
              <p:cNvPr id="48" name="Group 47">
                <a:extLst>
                  <a:ext uri="{FF2B5EF4-FFF2-40B4-BE49-F238E27FC236}">
                    <a16:creationId xmlns:a16="http://schemas.microsoft.com/office/drawing/2014/main" id="{36641578-9741-A319-6F5D-C959538DE78F}"/>
                  </a:ext>
                </a:extLst>
              </p:cNvPr>
              <p:cNvGrpSpPr/>
              <p:nvPr/>
            </p:nvGrpSpPr>
            <p:grpSpPr>
              <a:xfrm>
                <a:off x="2742869" y="2839571"/>
                <a:ext cx="2197431" cy="1623358"/>
                <a:chOff x="4034554" y="2367061"/>
                <a:chExt cx="3381847" cy="2457793"/>
              </a:xfrm>
            </p:grpSpPr>
            <p:sp>
              <p:nvSpPr>
                <p:cNvPr id="42" name="Oval 41">
                  <a:extLst>
                    <a:ext uri="{FF2B5EF4-FFF2-40B4-BE49-F238E27FC236}">
                      <a16:creationId xmlns:a16="http://schemas.microsoft.com/office/drawing/2014/main" id="{226A8E75-9359-F353-C6FA-DC6BCBF2EDB5}"/>
                    </a:ext>
                  </a:extLst>
                </p:cNvPr>
                <p:cNvSpPr/>
                <p:nvPr/>
              </p:nvSpPr>
              <p:spPr>
                <a:xfrm>
                  <a:off x="5730688" y="3747247"/>
                  <a:ext cx="779929" cy="77992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96E37A58-1C63-25BF-4AEA-D3A3D70C1B6C}"/>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4034554" y="2367061"/>
                  <a:ext cx="3381847" cy="2457793"/>
                </a:xfrm>
                <a:prstGeom prst="rect">
                  <a:avLst/>
                </a:prstGeom>
              </p:spPr>
            </p:pic>
          </p:grpSp>
          <p:sp>
            <p:nvSpPr>
              <p:cNvPr id="104" name="TextBox 103">
                <a:extLst>
                  <a:ext uri="{FF2B5EF4-FFF2-40B4-BE49-F238E27FC236}">
                    <a16:creationId xmlns:a16="http://schemas.microsoft.com/office/drawing/2014/main" id="{D4AC33B7-5BFD-9766-3867-17F3FF7D2923}"/>
                  </a:ext>
                </a:extLst>
              </p:cNvPr>
              <p:cNvSpPr txBox="1"/>
              <p:nvPr/>
            </p:nvSpPr>
            <p:spPr>
              <a:xfrm>
                <a:off x="3835939" y="4035358"/>
                <a:ext cx="535724" cy="215444"/>
              </a:xfrm>
              <a:prstGeom prst="rect">
                <a:avLst/>
              </a:prstGeom>
              <a:noFill/>
            </p:spPr>
            <p:txBody>
              <a:bodyPr wrap="none" rtlCol="0">
                <a:spAutoFit/>
              </a:bodyPr>
              <a:lstStyle/>
              <a:p>
                <a:r>
                  <a:rPr lang="en-US" sz="800" b="1" dirty="0">
                    <a:highlight>
                      <a:srgbClr val="FFFF00"/>
                    </a:highlight>
                  </a:rPr>
                  <a:t>20 </a:t>
                </a:r>
                <a:r>
                  <a:rPr lang="en-US" sz="800" b="1" dirty="0" err="1">
                    <a:highlight>
                      <a:srgbClr val="FFFF00"/>
                    </a:highlight>
                  </a:rPr>
                  <a:t>Mvar</a:t>
                </a:r>
                <a:endParaRPr lang="en-US" sz="800" b="1" dirty="0">
                  <a:highlight>
                    <a:srgbClr val="FFFF00"/>
                  </a:highlight>
                </a:endParaRPr>
              </a:p>
            </p:txBody>
          </p:sp>
        </p:grpSp>
        <p:grpSp>
          <p:nvGrpSpPr>
            <p:cNvPr id="124" name="Group 123">
              <a:extLst>
                <a:ext uri="{FF2B5EF4-FFF2-40B4-BE49-F238E27FC236}">
                  <a16:creationId xmlns:a16="http://schemas.microsoft.com/office/drawing/2014/main" id="{0E4ABB8C-2450-9000-4996-7E452D1F991A}"/>
                </a:ext>
              </a:extLst>
            </p:cNvPr>
            <p:cNvGrpSpPr/>
            <p:nvPr/>
          </p:nvGrpSpPr>
          <p:grpSpPr>
            <a:xfrm>
              <a:off x="675923" y="2722054"/>
              <a:ext cx="1800578" cy="1742502"/>
              <a:chOff x="675923" y="2851150"/>
              <a:chExt cx="1800578" cy="1742502"/>
            </a:xfrm>
          </p:grpSpPr>
          <p:grpSp>
            <p:nvGrpSpPr>
              <p:cNvPr id="44" name="Group 43">
                <a:extLst>
                  <a:ext uri="{FF2B5EF4-FFF2-40B4-BE49-F238E27FC236}">
                    <a16:creationId xmlns:a16="http://schemas.microsoft.com/office/drawing/2014/main" id="{DA2F4C65-D358-07F5-C6E8-483748AA414D}"/>
                  </a:ext>
                </a:extLst>
              </p:cNvPr>
              <p:cNvGrpSpPr/>
              <p:nvPr/>
            </p:nvGrpSpPr>
            <p:grpSpPr>
              <a:xfrm>
                <a:off x="675923" y="2851150"/>
                <a:ext cx="1800578" cy="1742502"/>
                <a:chOff x="501111" y="2233456"/>
                <a:chExt cx="3183383" cy="2823000"/>
              </a:xfrm>
            </p:grpSpPr>
            <p:sp>
              <p:nvSpPr>
                <p:cNvPr id="40" name="Oval 39">
                  <a:extLst>
                    <a:ext uri="{FF2B5EF4-FFF2-40B4-BE49-F238E27FC236}">
                      <a16:creationId xmlns:a16="http://schemas.microsoft.com/office/drawing/2014/main" id="{80951736-456E-2C49-A227-F38BB9371DA9}"/>
                    </a:ext>
                  </a:extLst>
                </p:cNvPr>
                <p:cNvSpPr/>
                <p:nvPr/>
              </p:nvSpPr>
              <p:spPr>
                <a:xfrm>
                  <a:off x="2689412" y="2245659"/>
                  <a:ext cx="779929" cy="77992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70290761-8E51-C36B-A3C3-8BA61C548052}"/>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501111" y="2233456"/>
                  <a:ext cx="3183383" cy="2823000"/>
                </a:xfrm>
                <a:prstGeom prst="rect">
                  <a:avLst/>
                </a:prstGeom>
              </p:spPr>
            </p:pic>
          </p:grpSp>
          <p:sp>
            <p:nvSpPr>
              <p:cNvPr id="109" name="TextBox 108">
                <a:extLst>
                  <a:ext uri="{FF2B5EF4-FFF2-40B4-BE49-F238E27FC236}">
                    <a16:creationId xmlns:a16="http://schemas.microsoft.com/office/drawing/2014/main" id="{47E53018-9F6D-477E-DBD5-E2BE5080438F}"/>
                  </a:ext>
                </a:extLst>
              </p:cNvPr>
              <p:cNvSpPr txBox="1"/>
              <p:nvPr/>
            </p:nvSpPr>
            <p:spPr>
              <a:xfrm>
                <a:off x="1874194" y="2856690"/>
                <a:ext cx="535724" cy="215444"/>
              </a:xfrm>
              <a:prstGeom prst="rect">
                <a:avLst/>
              </a:prstGeom>
              <a:noFill/>
            </p:spPr>
            <p:txBody>
              <a:bodyPr wrap="none" rtlCol="0">
                <a:spAutoFit/>
              </a:bodyPr>
              <a:lstStyle/>
              <a:p>
                <a:r>
                  <a:rPr lang="en-US" sz="800" b="1" dirty="0">
                    <a:highlight>
                      <a:srgbClr val="FFFF00"/>
                    </a:highlight>
                  </a:rPr>
                  <a:t>40 </a:t>
                </a:r>
                <a:r>
                  <a:rPr lang="en-US" sz="800" b="1" dirty="0" err="1">
                    <a:highlight>
                      <a:srgbClr val="FFFF00"/>
                    </a:highlight>
                  </a:rPr>
                  <a:t>Mvar</a:t>
                </a:r>
                <a:endParaRPr lang="en-US" sz="800" b="1" dirty="0">
                  <a:highlight>
                    <a:srgbClr val="FFFF00"/>
                  </a:highlight>
                </a:endParaRPr>
              </a:p>
            </p:txBody>
          </p:sp>
        </p:grpSp>
        <p:grpSp>
          <p:nvGrpSpPr>
            <p:cNvPr id="131" name="Group 130">
              <a:extLst>
                <a:ext uri="{FF2B5EF4-FFF2-40B4-BE49-F238E27FC236}">
                  <a16:creationId xmlns:a16="http://schemas.microsoft.com/office/drawing/2014/main" id="{319827EF-3233-70BD-0AD4-F47AF6B83431}"/>
                </a:ext>
              </a:extLst>
            </p:cNvPr>
            <p:cNvGrpSpPr/>
            <p:nvPr/>
          </p:nvGrpSpPr>
          <p:grpSpPr>
            <a:xfrm>
              <a:off x="6735673" y="3073399"/>
              <a:ext cx="1354228" cy="1660649"/>
              <a:chOff x="6735673" y="3073399"/>
              <a:chExt cx="1354228" cy="1660649"/>
            </a:xfrm>
          </p:grpSpPr>
          <p:grpSp>
            <p:nvGrpSpPr>
              <p:cNvPr id="27" name="Group 26">
                <a:extLst>
                  <a:ext uri="{FF2B5EF4-FFF2-40B4-BE49-F238E27FC236}">
                    <a16:creationId xmlns:a16="http://schemas.microsoft.com/office/drawing/2014/main" id="{C2A4ECE7-AB60-2E1B-BBAD-7ACED17E227B}"/>
                  </a:ext>
                </a:extLst>
              </p:cNvPr>
              <p:cNvGrpSpPr/>
              <p:nvPr/>
            </p:nvGrpSpPr>
            <p:grpSpPr>
              <a:xfrm>
                <a:off x="6735673" y="3073399"/>
                <a:ext cx="1354228" cy="1660649"/>
                <a:chOff x="6722972" y="2884029"/>
                <a:chExt cx="1379627" cy="1900820"/>
              </a:xfrm>
            </p:grpSpPr>
            <p:sp>
              <p:nvSpPr>
                <p:cNvPr id="26" name="Oval 25">
                  <a:extLst>
                    <a:ext uri="{FF2B5EF4-FFF2-40B4-BE49-F238E27FC236}">
                      <a16:creationId xmlns:a16="http://schemas.microsoft.com/office/drawing/2014/main" id="{9C2A8B70-5649-3474-E534-518C0BDB6F97}"/>
                    </a:ext>
                  </a:extLst>
                </p:cNvPr>
                <p:cNvSpPr/>
                <p:nvPr/>
              </p:nvSpPr>
              <p:spPr>
                <a:xfrm>
                  <a:off x="6731000" y="3416300"/>
                  <a:ext cx="546100" cy="54610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D53444E-75BF-4F2F-BF57-FA4B155FB53E}"/>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6722972" y="2884029"/>
                  <a:ext cx="1379627" cy="1900820"/>
                </a:xfrm>
                <a:prstGeom prst="rect">
                  <a:avLst/>
                </a:prstGeom>
              </p:spPr>
            </p:pic>
          </p:grpSp>
          <p:sp>
            <p:nvSpPr>
              <p:cNvPr id="110" name="TextBox 109">
                <a:extLst>
                  <a:ext uri="{FF2B5EF4-FFF2-40B4-BE49-F238E27FC236}">
                    <a16:creationId xmlns:a16="http://schemas.microsoft.com/office/drawing/2014/main" id="{0E9267E6-96C9-2C40-7739-28B3C66D2BC0}"/>
                  </a:ext>
                </a:extLst>
              </p:cNvPr>
              <p:cNvSpPr txBox="1"/>
              <p:nvPr/>
            </p:nvSpPr>
            <p:spPr>
              <a:xfrm>
                <a:off x="6746130" y="3574915"/>
                <a:ext cx="535724" cy="215444"/>
              </a:xfrm>
              <a:prstGeom prst="rect">
                <a:avLst/>
              </a:prstGeom>
              <a:noFill/>
            </p:spPr>
            <p:txBody>
              <a:bodyPr wrap="none" rtlCol="0">
                <a:spAutoFit/>
              </a:bodyPr>
              <a:lstStyle/>
              <a:p>
                <a:r>
                  <a:rPr lang="en-US" sz="800" b="1" dirty="0">
                    <a:highlight>
                      <a:srgbClr val="FFFF00"/>
                    </a:highlight>
                  </a:rPr>
                  <a:t>20 </a:t>
                </a:r>
                <a:r>
                  <a:rPr lang="en-US" sz="800" b="1" dirty="0" err="1">
                    <a:highlight>
                      <a:srgbClr val="FFFF00"/>
                    </a:highlight>
                  </a:rPr>
                  <a:t>Mvar</a:t>
                </a:r>
                <a:endParaRPr lang="en-US" sz="800" b="1" dirty="0">
                  <a:highlight>
                    <a:srgbClr val="FFFF00"/>
                  </a:highlight>
                </a:endParaRPr>
              </a:p>
            </p:txBody>
          </p:sp>
        </p:grpSp>
        <p:grpSp>
          <p:nvGrpSpPr>
            <p:cNvPr id="122" name="Group 121">
              <a:extLst>
                <a:ext uri="{FF2B5EF4-FFF2-40B4-BE49-F238E27FC236}">
                  <a16:creationId xmlns:a16="http://schemas.microsoft.com/office/drawing/2014/main" id="{27A648A1-CE76-8763-4508-C4718217FF8D}"/>
                </a:ext>
              </a:extLst>
            </p:cNvPr>
            <p:cNvGrpSpPr/>
            <p:nvPr/>
          </p:nvGrpSpPr>
          <p:grpSpPr>
            <a:xfrm>
              <a:off x="5262995" y="2667444"/>
              <a:ext cx="1129631" cy="1137379"/>
              <a:chOff x="5262995" y="2796540"/>
              <a:chExt cx="1129631" cy="1137379"/>
            </a:xfrm>
          </p:grpSpPr>
          <p:sp>
            <p:nvSpPr>
              <p:cNvPr id="88" name="TextBox 87">
                <a:extLst>
                  <a:ext uri="{FF2B5EF4-FFF2-40B4-BE49-F238E27FC236}">
                    <a16:creationId xmlns:a16="http://schemas.microsoft.com/office/drawing/2014/main" id="{A625BAC2-86A8-3150-8839-1D629A8C68C7}"/>
                  </a:ext>
                </a:extLst>
              </p:cNvPr>
              <p:cNvSpPr txBox="1"/>
              <p:nvPr/>
            </p:nvSpPr>
            <p:spPr>
              <a:xfrm>
                <a:off x="5527071" y="3359050"/>
                <a:ext cx="585417" cy="215444"/>
              </a:xfrm>
              <a:prstGeom prst="rect">
                <a:avLst/>
              </a:prstGeom>
              <a:noFill/>
            </p:spPr>
            <p:txBody>
              <a:bodyPr wrap="none" rtlCol="0">
                <a:spAutoFit/>
              </a:bodyPr>
              <a:lstStyle/>
              <a:p>
                <a:r>
                  <a:rPr lang="en-US" sz="800" b="1" dirty="0">
                    <a:solidFill>
                      <a:schemeClr val="tx1">
                        <a:lumMod val="50000"/>
                        <a:lumOff val="50000"/>
                      </a:schemeClr>
                    </a:solidFill>
                  </a:rPr>
                  <a:t>ABANICO</a:t>
                </a:r>
              </a:p>
            </p:txBody>
          </p:sp>
          <p:grpSp>
            <p:nvGrpSpPr>
              <p:cNvPr id="96" name="Group 95">
                <a:extLst>
                  <a:ext uri="{FF2B5EF4-FFF2-40B4-BE49-F238E27FC236}">
                    <a16:creationId xmlns:a16="http://schemas.microsoft.com/office/drawing/2014/main" id="{629DC020-527A-78DF-543C-15A04627CBE4}"/>
                  </a:ext>
                </a:extLst>
              </p:cNvPr>
              <p:cNvGrpSpPr/>
              <p:nvPr/>
            </p:nvGrpSpPr>
            <p:grpSpPr>
              <a:xfrm>
                <a:off x="5262995" y="2796540"/>
                <a:ext cx="1126788" cy="1137379"/>
                <a:chOff x="5262995" y="2796540"/>
                <a:chExt cx="1126788" cy="1137379"/>
              </a:xfrm>
            </p:grpSpPr>
            <p:sp>
              <p:nvSpPr>
                <p:cNvPr id="89" name="Oval 88">
                  <a:extLst>
                    <a:ext uri="{FF2B5EF4-FFF2-40B4-BE49-F238E27FC236}">
                      <a16:creationId xmlns:a16="http://schemas.microsoft.com/office/drawing/2014/main" id="{E3F8AAA9-38B9-0331-E5BB-58A419343119}"/>
                    </a:ext>
                  </a:extLst>
                </p:cNvPr>
                <p:cNvSpPr/>
                <p:nvPr/>
              </p:nvSpPr>
              <p:spPr>
                <a:xfrm>
                  <a:off x="5829300" y="2796540"/>
                  <a:ext cx="560483" cy="51311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86">
                  <a:extLst>
                    <a:ext uri="{FF2B5EF4-FFF2-40B4-BE49-F238E27FC236}">
                      <a16:creationId xmlns:a16="http://schemas.microsoft.com/office/drawing/2014/main" id="{4E4E2107-84BF-72C9-AB0F-49A50239782B}"/>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5262995" y="2914650"/>
                  <a:ext cx="1091045" cy="1019269"/>
                </a:xfrm>
                <a:prstGeom prst="rect">
                  <a:avLst/>
                </a:prstGeom>
              </p:spPr>
            </p:pic>
          </p:grpSp>
          <p:sp>
            <p:nvSpPr>
              <p:cNvPr id="111" name="TextBox 110">
                <a:extLst>
                  <a:ext uri="{FF2B5EF4-FFF2-40B4-BE49-F238E27FC236}">
                    <a16:creationId xmlns:a16="http://schemas.microsoft.com/office/drawing/2014/main" id="{F8CB6490-57BD-9DF7-7082-649CD40B63AF}"/>
                  </a:ext>
                </a:extLst>
              </p:cNvPr>
              <p:cNvSpPr txBox="1"/>
              <p:nvPr/>
            </p:nvSpPr>
            <p:spPr>
              <a:xfrm>
                <a:off x="5789576" y="2827506"/>
                <a:ext cx="603050" cy="215444"/>
              </a:xfrm>
              <a:prstGeom prst="rect">
                <a:avLst/>
              </a:prstGeom>
              <a:noFill/>
            </p:spPr>
            <p:txBody>
              <a:bodyPr wrap="none" rtlCol="0">
                <a:spAutoFit/>
              </a:bodyPr>
              <a:lstStyle/>
              <a:p>
                <a:r>
                  <a:rPr lang="en-US" sz="800" b="1" dirty="0">
                    <a:highlight>
                      <a:srgbClr val="FFFF00"/>
                    </a:highlight>
                  </a:rPr>
                  <a:t>   10 </a:t>
                </a:r>
                <a:r>
                  <a:rPr lang="en-US" sz="800" b="1" dirty="0" err="1">
                    <a:highlight>
                      <a:srgbClr val="FFFF00"/>
                    </a:highlight>
                  </a:rPr>
                  <a:t>Mvar</a:t>
                </a:r>
                <a:endParaRPr lang="en-US" sz="800" b="1" dirty="0">
                  <a:highlight>
                    <a:srgbClr val="FFFF00"/>
                  </a:highlight>
                </a:endParaRPr>
              </a:p>
            </p:txBody>
          </p:sp>
        </p:grpSp>
        <p:grpSp>
          <p:nvGrpSpPr>
            <p:cNvPr id="136" name="Group 135">
              <a:extLst>
                <a:ext uri="{FF2B5EF4-FFF2-40B4-BE49-F238E27FC236}">
                  <a16:creationId xmlns:a16="http://schemas.microsoft.com/office/drawing/2014/main" id="{93974768-288F-2551-D649-2CD83AB9F56B}"/>
                </a:ext>
              </a:extLst>
            </p:cNvPr>
            <p:cNvGrpSpPr/>
            <p:nvPr/>
          </p:nvGrpSpPr>
          <p:grpSpPr>
            <a:xfrm>
              <a:off x="6895375" y="5065676"/>
              <a:ext cx="954137" cy="1410455"/>
              <a:chOff x="6895375" y="5173256"/>
              <a:chExt cx="954137" cy="1410455"/>
            </a:xfrm>
          </p:grpSpPr>
          <p:grpSp>
            <p:nvGrpSpPr>
              <p:cNvPr id="56" name="Group 55">
                <a:extLst>
                  <a:ext uri="{FF2B5EF4-FFF2-40B4-BE49-F238E27FC236}">
                    <a16:creationId xmlns:a16="http://schemas.microsoft.com/office/drawing/2014/main" id="{0BEB3AE0-CEF1-8FF8-9134-659A1310A475}"/>
                  </a:ext>
                </a:extLst>
              </p:cNvPr>
              <p:cNvGrpSpPr/>
              <p:nvPr/>
            </p:nvGrpSpPr>
            <p:grpSpPr>
              <a:xfrm>
                <a:off x="6895375" y="5173256"/>
                <a:ext cx="954137" cy="1410455"/>
                <a:chOff x="6895375" y="4985412"/>
                <a:chExt cx="954137" cy="1615671"/>
              </a:xfrm>
            </p:grpSpPr>
            <p:sp>
              <p:nvSpPr>
                <p:cNvPr id="46" name="Oval 45">
                  <a:extLst>
                    <a:ext uri="{FF2B5EF4-FFF2-40B4-BE49-F238E27FC236}">
                      <a16:creationId xmlns:a16="http://schemas.microsoft.com/office/drawing/2014/main" id="{D968CC53-AAE4-7C2A-84B9-B2E1AA5E849E}"/>
                    </a:ext>
                  </a:extLst>
                </p:cNvPr>
                <p:cNvSpPr/>
                <p:nvPr/>
              </p:nvSpPr>
              <p:spPr>
                <a:xfrm>
                  <a:off x="7137400" y="5918200"/>
                  <a:ext cx="546100" cy="54610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6076BCC5-136D-E2AA-26EE-A633F8320996}"/>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6895375" y="4985412"/>
                  <a:ext cx="954137" cy="1615671"/>
                </a:xfrm>
                <a:prstGeom prst="rect">
                  <a:avLst/>
                </a:prstGeom>
              </p:spPr>
            </p:pic>
          </p:grpSp>
          <p:sp>
            <p:nvSpPr>
              <p:cNvPr id="113" name="TextBox 112">
                <a:extLst>
                  <a:ext uri="{FF2B5EF4-FFF2-40B4-BE49-F238E27FC236}">
                    <a16:creationId xmlns:a16="http://schemas.microsoft.com/office/drawing/2014/main" id="{C040E4F2-C773-89F6-8870-FAB21626FFBB}"/>
                  </a:ext>
                </a:extLst>
              </p:cNvPr>
              <p:cNvSpPr txBox="1"/>
              <p:nvPr/>
            </p:nvSpPr>
            <p:spPr>
              <a:xfrm>
                <a:off x="7101189" y="6225700"/>
                <a:ext cx="636713" cy="215444"/>
              </a:xfrm>
              <a:prstGeom prst="rect">
                <a:avLst/>
              </a:prstGeom>
              <a:noFill/>
            </p:spPr>
            <p:txBody>
              <a:bodyPr wrap="none" rtlCol="0">
                <a:spAutoFit/>
              </a:bodyPr>
              <a:lstStyle/>
              <a:p>
                <a:r>
                  <a:rPr lang="en-US" sz="800" b="1" dirty="0">
                    <a:highlight>
                      <a:srgbClr val="FFFF00"/>
                    </a:highlight>
                  </a:rPr>
                  <a:t> 11.4Mvar</a:t>
                </a:r>
              </a:p>
            </p:txBody>
          </p:sp>
        </p:grpSp>
        <p:grpSp>
          <p:nvGrpSpPr>
            <p:cNvPr id="132" name="Group 131">
              <a:extLst>
                <a:ext uri="{FF2B5EF4-FFF2-40B4-BE49-F238E27FC236}">
                  <a16:creationId xmlns:a16="http://schemas.microsoft.com/office/drawing/2014/main" id="{A72B0C3F-2211-C0BA-8593-C4C2FC5F49E5}"/>
                </a:ext>
              </a:extLst>
            </p:cNvPr>
            <p:cNvGrpSpPr/>
            <p:nvPr/>
          </p:nvGrpSpPr>
          <p:grpSpPr>
            <a:xfrm>
              <a:off x="8420100" y="3614574"/>
              <a:ext cx="1778000" cy="1404022"/>
              <a:chOff x="8420100" y="3695700"/>
              <a:chExt cx="1778000" cy="1193800"/>
            </a:xfrm>
          </p:grpSpPr>
          <p:grpSp>
            <p:nvGrpSpPr>
              <p:cNvPr id="58" name="Group 57">
                <a:extLst>
                  <a:ext uri="{FF2B5EF4-FFF2-40B4-BE49-F238E27FC236}">
                    <a16:creationId xmlns:a16="http://schemas.microsoft.com/office/drawing/2014/main" id="{82EA7DF5-D7A0-C843-AF4D-08CB3E42FA44}"/>
                  </a:ext>
                </a:extLst>
              </p:cNvPr>
              <p:cNvGrpSpPr/>
              <p:nvPr/>
            </p:nvGrpSpPr>
            <p:grpSpPr>
              <a:xfrm>
                <a:off x="8420100" y="3695700"/>
                <a:ext cx="1778000" cy="1193800"/>
                <a:chOff x="658906" y="4285130"/>
                <a:chExt cx="2514600" cy="2209799"/>
              </a:xfrm>
            </p:grpSpPr>
            <p:sp>
              <p:nvSpPr>
                <p:cNvPr id="49" name="Oval 48">
                  <a:extLst>
                    <a:ext uri="{FF2B5EF4-FFF2-40B4-BE49-F238E27FC236}">
                      <a16:creationId xmlns:a16="http://schemas.microsoft.com/office/drawing/2014/main" id="{5A657C80-966E-FCB4-9D2B-802B7A848A7A}"/>
                    </a:ext>
                  </a:extLst>
                </p:cNvPr>
                <p:cNvSpPr/>
                <p:nvPr/>
              </p:nvSpPr>
              <p:spPr>
                <a:xfrm>
                  <a:off x="903194" y="4285130"/>
                  <a:ext cx="779929" cy="77992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a:extLst>
                    <a:ext uri="{FF2B5EF4-FFF2-40B4-BE49-F238E27FC236}">
                      <a16:creationId xmlns:a16="http://schemas.microsoft.com/office/drawing/2014/main" id="{9E9B2007-F941-D976-1492-15869B888BD2}"/>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658906" y="4343401"/>
                  <a:ext cx="2514600" cy="2151528"/>
                </a:xfrm>
                <a:prstGeom prst="rect">
                  <a:avLst/>
                </a:prstGeom>
              </p:spPr>
            </p:pic>
          </p:grpSp>
          <p:sp>
            <p:nvSpPr>
              <p:cNvPr id="115" name="TextBox 114">
                <a:extLst>
                  <a:ext uri="{FF2B5EF4-FFF2-40B4-BE49-F238E27FC236}">
                    <a16:creationId xmlns:a16="http://schemas.microsoft.com/office/drawing/2014/main" id="{B0B4BC22-8E3A-9F90-20A5-70560037E260}"/>
                  </a:ext>
                </a:extLst>
              </p:cNvPr>
              <p:cNvSpPr txBox="1"/>
              <p:nvPr/>
            </p:nvSpPr>
            <p:spPr>
              <a:xfrm>
                <a:off x="8600870" y="3722451"/>
                <a:ext cx="535724" cy="215444"/>
              </a:xfrm>
              <a:prstGeom prst="rect">
                <a:avLst/>
              </a:prstGeom>
              <a:noFill/>
            </p:spPr>
            <p:txBody>
              <a:bodyPr wrap="none" rtlCol="0">
                <a:spAutoFit/>
              </a:bodyPr>
              <a:lstStyle/>
              <a:p>
                <a:r>
                  <a:rPr lang="en-US" sz="800" b="1" dirty="0">
                    <a:highlight>
                      <a:srgbClr val="FFFF00"/>
                    </a:highlight>
                  </a:rPr>
                  <a:t>20 </a:t>
                </a:r>
                <a:r>
                  <a:rPr lang="en-US" sz="800" b="1" dirty="0" err="1">
                    <a:highlight>
                      <a:srgbClr val="FFFF00"/>
                    </a:highlight>
                  </a:rPr>
                  <a:t>Mvar</a:t>
                </a:r>
                <a:endParaRPr lang="en-US" sz="800" b="1" dirty="0">
                  <a:highlight>
                    <a:srgbClr val="FFFF00"/>
                  </a:highlight>
                </a:endParaRPr>
              </a:p>
            </p:txBody>
          </p:sp>
        </p:grpSp>
        <p:grpSp>
          <p:nvGrpSpPr>
            <p:cNvPr id="135" name="Group 134">
              <a:extLst>
                <a:ext uri="{FF2B5EF4-FFF2-40B4-BE49-F238E27FC236}">
                  <a16:creationId xmlns:a16="http://schemas.microsoft.com/office/drawing/2014/main" id="{A5BFFA9F-475F-8788-901B-1735FA89E07A}"/>
                </a:ext>
              </a:extLst>
            </p:cNvPr>
            <p:cNvGrpSpPr/>
            <p:nvPr/>
          </p:nvGrpSpPr>
          <p:grpSpPr>
            <a:xfrm>
              <a:off x="8044519" y="5140423"/>
              <a:ext cx="1467055" cy="1422400"/>
              <a:chOff x="8044519" y="5248003"/>
              <a:chExt cx="1467055" cy="1422400"/>
            </a:xfrm>
          </p:grpSpPr>
          <p:grpSp>
            <p:nvGrpSpPr>
              <p:cNvPr id="20" name="Group 19">
                <a:extLst>
                  <a:ext uri="{FF2B5EF4-FFF2-40B4-BE49-F238E27FC236}">
                    <a16:creationId xmlns:a16="http://schemas.microsoft.com/office/drawing/2014/main" id="{3FF2F0E0-C1A0-2CFD-8C73-6AACCEDC6D5C}"/>
                  </a:ext>
                </a:extLst>
              </p:cNvPr>
              <p:cNvGrpSpPr/>
              <p:nvPr/>
            </p:nvGrpSpPr>
            <p:grpSpPr>
              <a:xfrm>
                <a:off x="8044519" y="5248003"/>
                <a:ext cx="1467055" cy="1422400"/>
                <a:chOff x="7825546" y="4986458"/>
                <a:chExt cx="1467055" cy="1665428"/>
              </a:xfrm>
            </p:grpSpPr>
            <p:sp>
              <p:nvSpPr>
                <p:cNvPr id="8" name="Oval 7">
                  <a:extLst>
                    <a:ext uri="{FF2B5EF4-FFF2-40B4-BE49-F238E27FC236}">
                      <a16:creationId xmlns:a16="http://schemas.microsoft.com/office/drawing/2014/main" id="{CD61FF2C-89E4-50D1-6A1C-5DF6AC042EC8}"/>
                    </a:ext>
                  </a:extLst>
                </p:cNvPr>
                <p:cNvSpPr/>
                <p:nvPr/>
              </p:nvSpPr>
              <p:spPr>
                <a:xfrm>
                  <a:off x="8699501" y="5384800"/>
                  <a:ext cx="546100" cy="54610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7670A78-35F3-96C7-838D-97028B40AA17}"/>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7825546" y="4986458"/>
                  <a:ext cx="1467055" cy="1665428"/>
                </a:xfrm>
                <a:prstGeom prst="rect">
                  <a:avLst/>
                </a:prstGeom>
              </p:spPr>
            </p:pic>
          </p:grpSp>
          <p:sp>
            <p:nvSpPr>
              <p:cNvPr id="116" name="TextBox 115">
                <a:extLst>
                  <a:ext uri="{FF2B5EF4-FFF2-40B4-BE49-F238E27FC236}">
                    <a16:creationId xmlns:a16="http://schemas.microsoft.com/office/drawing/2014/main" id="{3A6FB5EB-A814-6484-ECA1-7002C6A9CDA2}"/>
                  </a:ext>
                </a:extLst>
              </p:cNvPr>
              <p:cNvSpPr txBox="1"/>
              <p:nvPr/>
            </p:nvSpPr>
            <p:spPr>
              <a:xfrm>
                <a:off x="8894320" y="5589675"/>
                <a:ext cx="580608" cy="215444"/>
              </a:xfrm>
              <a:prstGeom prst="rect">
                <a:avLst/>
              </a:prstGeom>
              <a:noFill/>
            </p:spPr>
            <p:txBody>
              <a:bodyPr wrap="none" rtlCol="0">
                <a:spAutoFit/>
              </a:bodyPr>
              <a:lstStyle/>
              <a:p>
                <a:r>
                  <a:rPr lang="en-US" sz="800" b="1" dirty="0">
                    <a:highlight>
                      <a:srgbClr val="FFFF00"/>
                    </a:highlight>
                  </a:rPr>
                  <a:t>  20 </a:t>
                </a:r>
                <a:r>
                  <a:rPr lang="en-US" sz="800" b="1" dirty="0" err="1">
                    <a:highlight>
                      <a:srgbClr val="FFFF00"/>
                    </a:highlight>
                  </a:rPr>
                  <a:t>Mvar</a:t>
                </a:r>
                <a:endParaRPr lang="en-US" sz="800" b="1" dirty="0">
                  <a:highlight>
                    <a:srgbClr val="FFFF00"/>
                  </a:highlight>
                </a:endParaRPr>
              </a:p>
            </p:txBody>
          </p:sp>
        </p:grpSp>
        <p:grpSp>
          <p:nvGrpSpPr>
            <p:cNvPr id="133" name="Group 132">
              <a:extLst>
                <a:ext uri="{FF2B5EF4-FFF2-40B4-BE49-F238E27FC236}">
                  <a16:creationId xmlns:a16="http://schemas.microsoft.com/office/drawing/2014/main" id="{3B9C36E2-7B12-DDC1-BD63-BD2E0041DDE6}"/>
                </a:ext>
              </a:extLst>
            </p:cNvPr>
            <p:cNvGrpSpPr/>
            <p:nvPr/>
          </p:nvGrpSpPr>
          <p:grpSpPr>
            <a:xfrm>
              <a:off x="10161065" y="4016294"/>
              <a:ext cx="1428949" cy="1051007"/>
              <a:chOff x="10343951" y="4016294"/>
              <a:chExt cx="1428949" cy="1051007"/>
            </a:xfrm>
          </p:grpSpPr>
          <p:grpSp>
            <p:nvGrpSpPr>
              <p:cNvPr id="28" name="Group 27">
                <a:extLst>
                  <a:ext uri="{FF2B5EF4-FFF2-40B4-BE49-F238E27FC236}">
                    <a16:creationId xmlns:a16="http://schemas.microsoft.com/office/drawing/2014/main" id="{9205187F-B6C6-2E28-DDB8-99DE78512E25}"/>
                  </a:ext>
                </a:extLst>
              </p:cNvPr>
              <p:cNvGrpSpPr/>
              <p:nvPr/>
            </p:nvGrpSpPr>
            <p:grpSpPr>
              <a:xfrm>
                <a:off x="10343951" y="4016294"/>
                <a:ext cx="1428949" cy="1051007"/>
                <a:chOff x="10080525" y="3787693"/>
                <a:chExt cx="1428949" cy="1216107"/>
              </a:xfrm>
            </p:grpSpPr>
            <p:sp>
              <p:nvSpPr>
                <p:cNvPr id="22" name="Oval 21">
                  <a:extLst>
                    <a:ext uri="{FF2B5EF4-FFF2-40B4-BE49-F238E27FC236}">
                      <a16:creationId xmlns:a16="http://schemas.microsoft.com/office/drawing/2014/main" id="{E9809218-943C-B5E5-40B2-E66D078986DF}"/>
                    </a:ext>
                  </a:extLst>
                </p:cNvPr>
                <p:cNvSpPr/>
                <p:nvPr/>
              </p:nvSpPr>
              <p:spPr>
                <a:xfrm>
                  <a:off x="10528300" y="4457700"/>
                  <a:ext cx="546100" cy="54610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C89FB20-BDD4-40D2-A04F-7CB6FF300965}"/>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10080525" y="3787693"/>
                  <a:ext cx="1428949" cy="1162212"/>
                </a:xfrm>
                <a:prstGeom prst="rect">
                  <a:avLst/>
                </a:prstGeom>
              </p:spPr>
            </p:pic>
          </p:grpSp>
          <p:sp>
            <p:nvSpPr>
              <p:cNvPr id="117" name="TextBox 116">
                <a:extLst>
                  <a:ext uri="{FF2B5EF4-FFF2-40B4-BE49-F238E27FC236}">
                    <a16:creationId xmlns:a16="http://schemas.microsoft.com/office/drawing/2014/main" id="{0C0DFF72-8A1B-371E-B3BB-00D366A6A76B}"/>
                  </a:ext>
                </a:extLst>
              </p:cNvPr>
              <p:cNvSpPr txBox="1"/>
              <p:nvPr/>
            </p:nvSpPr>
            <p:spPr>
              <a:xfrm>
                <a:off x="10770323" y="4828147"/>
                <a:ext cx="580608" cy="215444"/>
              </a:xfrm>
              <a:prstGeom prst="rect">
                <a:avLst/>
              </a:prstGeom>
              <a:noFill/>
            </p:spPr>
            <p:txBody>
              <a:bodyPr wrap="none" rtlCol="0">
                <a:spAutoFit/>
              </a:bodyPr>
              <a:lstStyle/>
              <a:p>
                <a:r>
                  <a:rPr lang="en-US" sz="800" b="1" dirty="0">
                    <a:highlight>
                      <a:srgbClr val="FFFF00"/>
                    </a:highlight>
                  </a:rPr>
                  <a:t>  20 </a:t>
                </a:r>
                <a:r>
                  <a:rPr lang="en-US" sz="800" b="1" dirty="0" err="1">
                    <a:highlight>
                      <a:srgbClr val="FFFF00"/>
                    </a:highlight>
                  </a:rPr>
                  <a:t>Mvar</a:t>
                </a:r>
                <a:endParaRPr lang="en-US" sz="800" b="1" dirty="0">
                  <a:highlight>
                    <a:srgbClr val="FFFF00"/>
                  </a:highlight>
                </a:endParaRPr>
              </a:p>
            </p:txBody>
          </p:sp>
        </p:grpSp>
        <p:grpSp>
          <p:nvGrpSpPr>
            <p:cNvPr id="134" name="Group 133">
              <a:extLst>
                <a:ext uri="{FF2B5EF4-FFF2-40B4-BE49-F238E27FC236}">
                  <a16:creationId xmlns:a16="http://schemas.microsoft.com/office/drawing/2014/main" id="{B987591E-6AF3-BCA9-8B6E-831654196555}"/>
                </a:ext>
              </a:extLst>
            </p:cNvPr>
            <p:cNvGrpSpPr/>
            <p:nvPr/>
          </p:nvGrpSpPr>
          <p:grpSpPr>
            <a:xfrm>
              <a:off x="9944648" y="5061320"/>
              <a:ext cx="1561398" cy="952500"/>
              <a:chOff x="10084502" y="5168900"/>
              <a:chExt cx="1561398" cy="952500"/>
            </a:xfrm>
          </p:grpSpPr>
          <p:grpSp>
            <p:nvGrpSpPr>
              <p:cNvPr id="33" name="Group 32">
                <a:extLst>
                  <a:ext uri="{FF2B5EF4-FFF2-40B4-BE49-F238E27FC236}">
                    <a16:creationId xmlns:a16="http://schemas.microsoft.com/office/drawing/2014/main" id="{BE43E136-D7C9-C1C5-6934-BBCC843ED6AF}"/>
                  </a:ext>
                </a:extLst>
              </p:cNvPr>
              <p:cNvGrpSpPr/>
              <p:nvPr/>
            </p:nvGrpSpPr>
            <p:grpSpPr>
              <a:xfrm>
                <a:off x="10084502" y="5168900"/>
                <a:ext cx="1561398" cy="952500"/>
                <a:chOff x="8433502" y="4445000"/>
                <a:chExt cx="1940560" cy="1219200"/>
              </a:xfrm>
            </p:grpSpPr>
            <p:sp>
              <p:nvSpPr>
                <p:cNvPr id="32" name="Oval 31">
                  <a:extLst>
                    <a:ext uri="{FF2B5EF4-FFF2-40B4-BE49-F238E27FC236}">
                      <a16:creationId xmlns:a16="http://schemas.microsoft.com/office/drawing/2014/main" id="{338B430B-81D5-696E-2978-43A2D46BC1C8}"/>
                    </a:ext>
                  </a:extLst>
                </p:cNvPr>
                <p:cNvSpPr/>
                <p:nvPr/>
              </p:nvSpPr>
              <p:spPr>
                <a:xfrm>
                  <a:off x="9340850" y="4445000"/>
                  <a:ext cx="546100" cy="54610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F6255848-FC43-DDAB-B4FF-03B20A97E531}"/>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8433502" y="4543299"/>
                  <a:ext cx="1940560" cy="1120901"/>
                </a:xfrm>
                <a:prstGeom prst="rect">
                  <a:avLst/>
                </a:prstGeom>
              </p:spPr>
            </p:pic>
          </p:grpSp>
          <p:sp>
            <p:nvSpPr>
              <p:cNvPr id="118" name="TextBox 117">
                <a:extLst>
                  <a:ext uri="{FF2B5EF4-FFF2-40B4-BE49-F238E27FC236}">
                    <a16:creationId xmlns:a16="http://schemas.microsoft.com/office/drawing/2014/main" id="{684B5A0B-1625-241C-E386-9031F08EBF24}"/>
                  </a:ext>
                </a:extLst>
              </p:cNvPr>
              <p:cNvSpPr txBox="1"/>
              <p:nvPr/>
            </p:nvSpPr>
            <p:spPr>
              <a:xfrm>
                <a:off x="10764186" y="5179139"/>
                <a:ext cx="558166" cy="215444"/>
              </a:xfrm>
              <a:prstGeom prst="rect">
                <a:avLst/>
              </a:prstGeom>
              <a:noFill/>
            </p:spPr>
            <p:txBody>
              <a:bodyPr wrap="none" rtlCol="0">
                <a:spAutoFit/>
              </a:bodyPr>
              <a:lstStyle/>
              <a:p>
                <a:r>
                  <a:rPr lang="en-US" sz="800" b="1" dirty="0">
                    <a:highlight>
                      <a:srgbClr val="FFFF00"/>
                    </a:highlight>
                  </a:rPr>
                  <a:t> 40 </a:t>
                </a:r>
                <a:r>
                  <a:rPr lang="en-US" sz="800" b="1" dirty="0" err="1">
                    <a:highlight>
                      <a:srgbClr val="FFFF00"/>
                    </a:highlight>
                  </a:rPr>
                  <a:t>Mvar</a:t>
                </a:r>
                <a:endParaRPr lang="en-US" sz="800" b="1" dirty="0">
                  <a:highlight>
                    <a:srgbClr val="FFFF00"/>
                  </a:highlight>
                </a:endParaRPr>
              </a:p>
            </p:txBody>
          </p:sp>
        </p:grpSp>
      </p:grpSp>
      <p:sp>
        <p:nvSpPr>
          <p:cNvPr id="141" name="TextBox 140">
            <a:extLst>
              <a:ext uri="{FF2B5EF4-FFF2-40B4-BE49-F238E27FC236}">
                <a16:creationId xmlns:a16="http://schemas.microsoft.com/office/drawing/2014/main" id="{2BA6B0DC-0C90-EC26-3240-AC2CE34ECA8D}"/>
              </a:ext>
            </a:extLst>
          </p:cNvPr>
          <p:cNvSpPr txBox="1"/>
          <p:nvPr/>
        </p:nvSpPr>
        <p:spPr>
          <a:xfrm>
            <a:off x="9469554" y="6210749"/>
            <a:ext cx="2347887" cy="307777"/>
          </a:xfrm>
          <a:prstGeom prst="rect">
            <a:avLst/>
          </a:prstGeom>
          <a:noFill/>
        </p:spPr>
        <p:txBody>
          <a:bodyPr wrap="none" rtlCol="0">
            <a:spAutoFit/>
          </a:bodyPr>
          <a:lstStyle/>
          <a:p>
            <a:r>
              <a:rPr lang="en-US" sz="1400" b="1" dirty="0"/>
              <a:t>Banco Cap. &amp; SVCs </a:t>
            </a:r>
            <a:r>
              <a:rPr lang="en-US" sz="1400" b="1" dirty="0" err="1"/>
              <a:t>en</a:t>
            </a:r>
            <a:r>
              <a:rPr lang="en-US" sz="1400" b="1" dirty="0"/>
              <a:t> </a:t>
            </a:r>
            <a:r>
              <a:rPr lang="en-US" sz="1400" b="1" dirty="0" err="1"/>
              <a:t>el</a:t>
            </a:r>
            <a:r>
              <a:rPr lang="en-US" sz="1400" b="1" dirty="0"/>
              <a:t> SENI</a:t>
            </a:r>
          </a:p>
        </p:txBody>
      </p:sp>
      <p:grpSp>
        <p:nvGrpSpPr>
          <p:cNvPr id="178" name="Group 177">
            <a:extLst>
              <a:ext uri="{FF2B5EF4-FFF2-40B4-BE49-F238E27FC236}">
                <a16:creationId xmlns:a16="http://schemas.microsoft.com/office/drawing/2014/main" id="{3AD14B1B-3F65-B02C-DC66-09BA2219A39D}"/>
              </a:ext>
            </a:extLst>
          </p:cNvPr>
          <p:cNvGrpSpPr/>
          <p:nvPr/>
        </p:nvGrpSpPr>
        <p:grpSpPr>
          <a:xfrm>
            <a:off x="527125" y="4417255"/>
            <a:ext cx="6049521" cy="2082018"/>
            <a:chOff x="527125" y="4417255"/>
            <a:chExt cx="6049521" cy="2082018"/>
          </a:xfrm>
        </p:grpSpPr>
        <p:grpSp>
          <p:nvGrpSpPr>
            <p:cNvPr id="142" name="Group 141">
              <a:extLst>
                <a:ext uri="{FF2B5EF4-FFF2-40B4-BE49-F238E27FC236}">
                  <a16:creationId xmlns:a16="http://schemas.microsoft.com/office/drawing/2014/main" id="{9AE7DCA6-5FE0-10CD-6347-231016AFE512}"/>
                </a:ext>
              </a:extLst>
            </p:cNvPr>
            <p:cNvGrpSpPr/>
            <p:nvPr/>
          </p:nvGrpSpPr>
          <p:grpSpPr>
            <a:xfrm>
              <a:off x="527125" y="4417255"/>
              <a:ext cx="6049521" cy="2082018"/>
              <a:chOff x="527125" y="4501663"/>
              <a:chExt cx="6049521" cy="2082018"/>
            </a:xfrm>
          </p:grpSpPr>
          <p:grpSp>
            <p:nvGrpSpPr>
              <p:cNvPr id="120" name="Group 119">
                <a:extLst>
                  <a:ext uri="{FF2B5EF4-FFF2-40B4-BE49-F238E27FC236}">
                    <a16:creationId xmlns:a16="http://schemas.microsoft.com/office/drawing/2014/main" id="{5D2522FC-D37E-4EE5-3DD1-16F8D5D9B910}"/>
                  </a:ext>
                </a:extLst>
              </p:cNvPr>
              <p:cNvGrpSpPr/>
              <p:nvPr/>
            </p:nvGrpSpPr>
            <p:grpSpPr>
              <a:xfrm>
                <a:off x="2827504" y="4635500"/>
                <a:ext cx="1985796" cy="1831375"/>
                <a:chOff x="2827504" y="4635500"/>
                <a:chExt cx="1985796" cy="1831375"/>
              </a:xfrm>
            </p:grpSpPr>
            <p:sp>
              <p:nvSpPr>
                <p:cNvPr id="61" name="Oval 60">
                  <a:extLst>
                    <a:ext uri="{FF2B5EF4-FFF2-40B4-BE49-F238E27FC236}">
                      <a16:creationId xmlns:a16="http://schemas.microsoft.com/office/drawing/2014/main" id="{D1CA8470-9960-E99A-96E9-AE50DB51C22B}"/>
                    </a:ext>
                  </a:extLst>
                </p:cNvPr>
                <p:cNvSpPr/>
                <p:nvPr/>
              </p:nvSpPr>
              <p:spPr>
                <a:xfrm>
                  <a:off x="4130318" y="4673981"/>
                  <a:ext cx="548909" cy="519127"/>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76D0F3EB-9838-AD09-FBD5-B16063C0C53E}"/>
                    </a:ext>
                  </a:extLst>
                </p:cNvPr>
                <p:cNvSpPr/>
                <p:nvPr/>
              </p:nvSpPr>
              <p:spPr>
                <a:xfrm>
                  <a:off x="2858995" y="4635500"/>
                  <a:ext cx="548909" cy="519127"/>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a:extLst>
                    <a:ext uri="{FF2B5EF4-FFF2-40B4-BE49-F238E27FC236}">
                      <a16:creationId xmlns:a16="http://schemas.microsoft.com/office/drawing/2014/main" id="{C84F4553-FDCC-761C-7132-F2C744540053}"/>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2941660" y="4821260"/>
                  <a:ext cx="1871640" cy="1645615"/>
                </a:xfrm>
                <a:prstGeom prst="rect">
                  <a:avLst/>
                </a:prstGeom>
              </p:spPr>
            </p:pic>
            <p:sp>
              <p:nvSpPr>
                <p:cNvPr id="106" name="TextBox 105">
                  <a:extLst>
                    <a:ext uri="{FF2B5EF4-FFF2-40B4-BE49-F238E27FC236}">
                      <a16:creationId xmlns:a16="http://schemas.microsoft.com/office/drawing/2014/main" id="{517DE069-427F-9927-EFD0-4A8608C792D6}"/>
                    </a:ext>
                  </a:extLst>
                </p:cNvPr>
                <p:cNvSpPr txBox="1"/>
                <p:nvPr/>
              </p:nvSpPr>
              <p:spPr>
                <a:xfrm>
                  <a:off x="2827504" y="4719537"/>
                  <a:ext cx="535724" cy="215444"/>
                </a:xfrm>
                <a:prstGeom prst="rect">
                  <a:avLst/>
                </a:prstGeom>
                <a:noFill/>
              </p:spPr>
              <p:txBody>
                <a:bodyPr wrap="none" rtlCol="0">
                  <a:spAutoFit/>
                </a:bodyPr>
                <a:lstStyle/>
                <a:p>
                  <a:r>
                    <a:rPr lang="en-US" sz="800" b="1" dirty="0">
                      <a:highlight>
                        <a:srgbClr val="FFFF00"/>
                      </a:highlight>
                    </a:rPr>
                    <a:t>20 </a:t>
                  </a:r>
                  <a:r>
                    <a:rPr lang="en-US" sz="800" b="1" dirty="0" err="1">
                      <a:highlight>
                        <a:srgbClr val="FFFF00"/>
                      </a:highlight>
                    </a:rPr>
                    <a:t>Mvar</a:t>
                  </a:r>
                  <a:endParaRPr lang="en-US" sz="800" b="1" dirty="0">
                    <a:highlight>
                      <a:srgbClr val="FFFF00"/>
                    </a:highlight>
                  </a:endParaRPr>
                </a:p>
              </p:txBody>
            </p:sp>
            <p:sp>
              <p:nvSpPr>
                <p:cNvPr id="107" name="TextBox 106">
                  <a:extLst>
                    <a:ext uri="{FF2B5EF4-FFF2-40B4-BE49-F238E27FC236}">
                      <a16:creationId xmlns:a16="http://schemas.microsoft.com/office/drawing/2014/main" id="{D45110C4-7C56-826E-C530-7C3F9CE7101A}"/>
                    </a:ext>
                  </a:extLst>
                </p:cNvPr>
                <p:cNvSpPr txBox="1"/>
                <p:nvPr/>
              </p:nvSpPr>
              <p:spPr>
                <a:xfrm>
                  <a:off x="4103447" y="4745477"/>
                  <a:ext cx="614271" cy="215444"/>
                </a:xfrm>
                <a:prstGeom prst="rect">
                  <a:avLst/>
                </a:prstGeom>
                <a:noFill/>
              </p:spPr>
              <p:txBody>
                <a:bodyPr wrap="none" rtlCol="0">
                  <a:spAutoFit/>
                </a:bodyPr>
                <a:lstStyle/>
                <a:p>
                  <a:r>
                    <a:rPr lang="en-US" sz="800" b="1" dirty="0">
                      <a:highlight>
                        <a:srgbClr val="FFFF00"/>
                      </a:highlight>
                    </a:rPr>
                    <a:t>15.6 </a:t>
                  </a:r>
                  <a:r>
                    <a:rPr lang="en-US" sz="800" b="1" dirty="0" err="1">
                      <a:highlight>
                        <a:srgbClr val="FFFF00"/>
                      </a:highlight>
                    </a:rPr>
                    <a:t>Mvar</a:t>
                  </a:r>
                  <a:endParaRPr lang="en-US" sz="800" b="1" dirty="0">
                    <a:highlight>
                      <a:srgbClr val="FFFF00"/>
                    </a:highlight>
                  </a:endParaRPr>
                </a:p>
              </p:txBody>
            </p:sp>
          </p:grpSp>
          <p:grpSp>
            <p:nvGrpSpPr>
              <p:cNvPr id="119" name="Group 118">
                <a:extLst>
                  <a:ext uri="{FF2B5EF4-FFF2-40B4-BE49-F238E27FC236}">
                    <a16:creationId xmlns:a16="http://schemas.microsoft.com/office/drawing/2014/main" id="{C7933D4B-7498-D2D5-8930-A4495478191B}"/>
                  </a:ext>
                </a:extLst>
              </p:cNvPr>
              <p:cNvGrpSpPr/>
              <p:nvPr/>
            </p:nvGrpSpPr>
            <p:grpSpPr>
              <a:xfrm>
                <a:off x="641585" y="4699000"/>
                <a:ext cx="2063516" cy="1732482"/>
                <a:chOff x="641585" y="4699000"/>
                <a:chExt cx="2063516" cy="1732482"/>
              </a:xfrm>
            </p:grpSpPr>
            <p:sp>
              <p:nvSpPr>
                <p:cNvPr id="51" name="Oval 50">
                  <a:extLst>
                    <a:ext uri="{FF2B5EF4-FFF2-40B4-BE49-F238E27FC236}">
                      <a16:creationId xmlns:a16="http://schemas.microsoft.com/office/drawing/2014/main" id="{A2152776-05C1-90DF-99CE-CDC099830B5C}"/>
                    </a:ext>
                  </a:extLst>
                </p:cNvPr>
                <p:cNvSpPr/>
                <p:nvPr/>
              </p:nvSpPr>
              <p:spPr>
                <a:xfrm>
                  <a:off x="1802708" y="4736451"/>
                  <a:ext cx="484074" cy="43307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6A87E94C-8511-6CA0-BF53-3FFD3A758D1C}"/>
                    </a:ext>
                  </a:extLst>
                </p:cNvPr>
                <p:cNvSpPr/>
                <p:nvPr/>
              </p:nvSpPr>
              <p:spPr>
                <a:xfrm>
                  <a:off x="1179532" y="4699000"/>
                  <a:ext cx="484074" cy="43307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a:extLst>
                    <a:ext uri="{FF2B5EF4-FFF2-40B4-BE49-F238E27FC236}">
                      <a16:creationId xmlns:a16="http://schemas.microsoft.com/office/drawing/2014/main" id="{64FB6E10-A0A0-196C-4684-2178F9E790DA}"/>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641585" y="4832310"/>
                  <a:ext cx="2063516" cy="1599172"/>
                </a:xfrm>
                <a:prstGeom prst="rect">
                  <a:avLst/>
                </a:prstGeom>
              </p:spPr>
            </p:pic>
            <p:sp>
              <p:nvSpPr>
                <p:cNvPr id="105" name="TextBox 104">
                  <a:extLst>
                    <a:ext uri="{FF2B5EF4-FFF2-40B4-BE49-F238E27FC236}">
                      <a16:creationId xmlns:a16="http://schemas.microsoft.com/office/drawing/2014/main" id="{33026A65-DD34-AC01-E6F6-C4CC9E3C0E20}"/>
                    </a:ext>
                  </a:extLst>
                </p:cNvPr>
                <p:cNvSpPr txBox="1"/>
                <p:nvPr/>
              </p:nvSpPr>
              <p:spPr>
                <a:xfrm>
                  <a:off x="1167319" y="4766960"/>
                  <a:ext cx="535724" cy="215444"/>
                </a:xfrm>
                <a:prstGeom prst="rect">
                  <a:avLst/>
                </a:prstGeom>
                <a:noFill/>
              </p:spPr>
              <p:txBody>
                <a:bodyPr wrap="none" rtlCol="0">
                  <a:spAutoFit/>
                </a:bodyPr>
                <a:lstStyle/>
                <a:p>
                  <a:r>
                    <a:rPr lang="en-US" sz="800" b="1" dirty="0">
                      <a:highlight>
                        <a:srgbClr val="FFFF00"/>
                      </a:highlight>
                    </a:rPr>
                    <a:t>20 </a:t>
                  </a:r>
                  <a:r>
                    <a:rPr lang="en-US" sz="800" b="1" dirty="0" err="1">
                      <a:highlight>
                        <a:srgbClr val="FFFF00"/>
                      </a:highlight>
                    </a:rPr>
                    <a:t>Mvar</a:t>
                  </a:r>
                  <a:endParaRPr lang="en-US" sz="800" b="1" dirty="0">
                    <a:highlight>
                      <a:srgbClr val="FFFF00"/>
                    </a:highlight>
                  </a:endParaRPr>
                </a:p>
              </p:txBody>
            </p:sp>
            <p:sp>
              <p:nvSpPr>
                <p:cNvPr id="108" name="TextBox 107">
                  <a:extLst>
                    <a:ext uri="{FF2B5EF4-FFF2-40B4-BE49-F238E27FC236}">
                      <a16:creationId xmlns:a16="http://schemas.microsoft.com/office/drawing/2014/main" id="{95C9A704-700C-A1D1-ACB3-F69A6A64D1F8}"/>
                    </a:ext>
                  </a:extLst>
                </p:cNvPr>
                <p:cNvSpPr txBox="1"/>
                <p:nvPr/>
              </p:nvSpPr>
              <p:spPr>
                <a:xfrm>
                  <a:off x="1765564" y="4776687"/>
                  <a:ext cx="562975" cy="215444"/>
                </a:xfrm>
                <a:prstGeom prst="rect">
                  <a:avLst/>
                </a:prstGeom>
                <a:noFill/>
              </p:spPr>
              <p:txBody>
                <a:bodyPr wrap="none" rtlCol="0">
                  <a:spAutoFit/>
                </a:bodyPr>
                <a:lstStyle/>
                <a:p>
                  <a:r>
                    <a:rPr lang="en-US" sz="800" b="1" dirty="0">
                      <a:highlight>
                        <a:srgbClr val="FFFF00"/>
                      </a:highlight>
                    </a:rPr>
                    <a:t>9.6 </a:t>
                  </a:r>
                  <a:r>
                    <a:rPr lang="en-US" sz="800" b="1" dirty="0" err="1">
                      <a:highlight>
                        <a:srgbClr val="FFFF00"/>
                      </a:highlight>
                    </a:rPr>
                    <a:t>Mvar</a:t>
                  </a:r>
                  <a:endParaRPr lang="en-US" sz="800" b="1" dirty="0">
                    <a:highlight>
                      <a:srgbClr val="FFFF00"/>
                    </a:highlight>
                  </a:endParaRPr>
                </a:p>
              </p:txBody>
            </p:sp>
          </p:grpSp>
          <p:grpSp>
            <p:nvGrpSpPr>
              <p:cNvPr id="121" name="Group 120">
                <a:extLst>
                  <a:ext uri="{FF2B5EF4-FFF2-40B4-BE49-F238E27FC236}">
                    <a16:creationId xmlns:a16="http://schemas.microsoft.com/office/drawing/2014/main" id="{A994114C-43B2-B99D-C6AF-F6D81183C444}"/>
                  </a:ext>
                </a:extLst>
              </p:cNvPr>
              <p:cNvGrpSpPr/>
              <p:nvPr/>
            </p:nvGrpSpPr>
            <p:grpSpPr>
              <a:xfrm>
                <a:off x="5189210" y="4625788"/>
                <a:ext cx="1327239" cy="1891564"/>
                <a:chOff x="5035462" y="4297203"/>
                <a:chExt cx="1327239" cy="2276793"/>
              </a:xfrm>
            </p:grpSpPr>
            <p:grpSp>
              <p:nvGrpSpPr>
                <p:cNvPr id="18" name="Group 17">
                  <a:extLst>
                    <a:ext uri="{FF2B5EF4-FFF2-40B4-BE49-F238E27FC236}">
                      <a16:creationId xmlns:a16="http://schemas.microsoft.com/office/drawing/2014/main" id="{8F3AF321-D275-C39A-3D00-94E469F3B363}"/>
                    </a:ext>
                  </a:extLst>
                </p:cNvPr>
                <p:cNvGrpSpPr/>
                <p:nvPr/>
              </p:nvGrpSpPr>
              <p:grpSpPr>
                <a:xfrm>
                  <a:off x="5035462" y="4297203"/>
                  <a:ext cx="1327239" cy="2276793"/>
                  <a:chOff x="4946562" y="4284503"/>
                  <a:chExt cx="1327239" cy="2276793"/>
                </a:xfrm>
              </p:grpSpPr>
              <p:sp>
                <p:nvSpPr>
                  <p:cNvPr id="16" name="Oval 15">
                    <a:extLst>
                      <a:ext uri="{FF2B5EF4-FFF2-40B4-BE49-F238E27FC236}">
                        <a16:creationId xmlns:a16="http://schemas.microsoft.com/office/drawing/2014/main" id="{96AE9F6C-A349-BC11-3AB5-D24A94E855EF}"/>
                      </a:ext>
                    </a:extLst>
                  </p:cNvPr>
                  <p:cNvSpPr/>
                  <p:nvPr/>
                </p:nvSpPr>
                <p:spPr>
                  <a:xfrm>
                    <a:off x="5727701" y="4356100"/>
                    <a:ext cx="546100" cy="54610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D8204A0-722D-1969-8B19-8406E91E5E02}"/>
                      </a:ext>
                    </a:extLst>
                  </p:cNvPr>
                  <p:cNvSpPr/>
                  <p:nvPr/>
                </p:nvSpPr>
                <p:spPr>
                  <a:xfrm>
                    <a:off x="5715001" y="4953000"/>
                    <a:ext cx="546100" cy="54610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FD7B4EE-1C94-1612-6462-9006905B5D8C}"/>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4946562" y="4284503"/>
                    <a:ext cx="1257475" cy="2276793"/>
                  </a:xfrm>
                  <a:prstGeom prst="rect">
                    <a:avLst/>
                  </a:prstGeom>
                </p:spPr>
              </p:pic>
            </p:grpSp>
            <p:sp>
              <p:nvSpPr>
                <p:cNvPr id="112" name="TextBox 111">
                  <a:extLst>
                    <a:ext uri="{FF2B5EF4-FFF2-40B4-BE49-F238E27FC236}">
                      <a16:creationId xmlns:a16="http://schemas.microsoft.com/office/drawing/2014/main" id="{349EB86A-B8C8-7F8E-D524-38F98D3B7DCA}"/>
                    </a:ext>
                  </a:extLst>
                </p:cNvPr>
                <p:cNvSpPr txBox="1"/>
                <p:nvPr/>
              </p:nvSpPr>
              <p:spPr>
                <a:xfrm>
                  <a:off x="5718240" y="4419599"/>
                  <a:ext cx="603050" cy="215444"/>
                </a:xfrm>
                <a:prstGeom prst="rect">
                  <a:avLst/>
                </a:prstGeom>
                <a:noFill/>
              </p:spPr>
              <p:txBody>
                <a:bodyPr wrap="none" rtlCol="0">
                  <a:spAutoFit/>
                </a:bodyPr>
                <a:lstStyle/>
                <a:p>
                  <a:r>
                    <a:rPr lang="en-US" sz="800" b="1" dirty="0">
                      <a:highlight>
                        <a:srgbClr val="FFFF00"/>
                      </a:highlight>
                    </a:rPr>
                    <a:t>   10 </a:t>
                  </a:r>
                  <a:r>
                    <a:rPr lang="en-US" sz="800" b="1" dirty="0" err="1">
                      <a:highlight>
                        <a:srgbClr val="FFFF00"/>
                      </a:highlight>
                    </a:rPr>
                    <a:t>Mvar</a:t>
                  </a:r>
                  <a:endParaRPr lang="en-US" sz="800" b="1" dirty="0">
                    <a:highlight>
                      <a:srgbClr val="FFFF00"/>
                    </a:highlight>
                  </a:endParaRPr>
                </a:p>
              </p:txBody>
            </p:sp>
            <p:sp>
              <p:nvSpPr>
                <p:cNvPr id="114" name="TextBox 113">
                  <a:extLst>
                    <a:ext uri="{FF2B5EF4-FFF2-40B4-BE49-F238E27FC236}">
                      <a16:creationId xmlns:a16="http://schemas.microsoft.com/office/drawing/2014/main" id="{7E1C5202-211D-5F68-FDA2-603E622812A1}"/>
                    </a:ext>
                  </a:extLst>
                </p:cNvPr>
                <p:cNvSpPr txBox="1"/>
                <p:nvPr/>
              </p:nvSpPr>
              <p:spPr>
                <a:xfrm>
                  <a:off x="5770123" y="5293467"/>
                  <a:ext cx="551754" cy="215444"/>
                </a:xfrm>
                <a:prstGeom prst="rect">
                  <a:avLst/>
                </a:prstGeom>
                <a:noFill/>
              </p:spPr>
              <p:txBody>
                <a:bodyPr wrap="none" rtlCol="0">
                  <a:spAutoFit/>
                </a:bodyPr>
                <a:lstStyle/>
                <a:p>
                  <a:r>
                    <a:rPr lang="en-US" sz="800" b="1" dirty="0">
                      <a:highlight>
                        <a:srgbClr val="FFFF00"/>
                      </a:highlight>
                    </a:rPr>
                    <a:t>   5 </a:t>
                  </a:r>
                  <a:r>
                    <a:rPr lang="en-US" sz="800" b="1" dirty="0" err="1">
                      <a:highlight>
                        <a:srgbClr val="FFFF00"/>
                      </a:highlight>
                    </a:rPr>
                    <a:t>Mvar</a:t>
                  </a:r>
                  <a:endParaRPr lang="en-US" sz="800" b="1" dirty="0">
                    <a:highlight>
                      <a:srgbClr val="FFFF00"/>
                    </a:highlight>
                  </a:endParaRPr>
                </a:p>
              </p:txBody>
            </p:sp>
          </p:grpSp>
          <p:sp>
            <p:nvSpPr>
              <p:cNvPr id="137" name="Rectangle: Rounded Corners 136">
                <a:extLst>
                  <a:ext uri="{FF2B5EF4-FFF2-40B4-BE49-F238E27FC236}">
                    <a16:creationId xmlns:a16="http://schemas.microsoft.com/office/drawing/2014/main" id="{4D10653E-2B80-44E3-19DB-0ED5CD056F74}"/>
                  </a:ext>
                </a:extLst>
              </p:cNvPr>
              <p:cNvSpPr/>
              <p:nvPr/>
            </p:nvSpPr>
            <p:spPr>
              <a:xfrm>
                <a:off x="527125" y="4501663"/>
                <a:ext cx="6049521" cy="208201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extBox 137">
                <a:extLst>
                  <a:ext uri="{FF2B5EF4-FFF2-40B4-BE49-F238E27FC236}">
                    <a16:creationId xmlns:a16="http://schemas.microsoft.com/office/drawing/2014/main" id="{BC317C27-D085-0166-8745-FF48B80BD1DF}"/>
                  </a:ext>
                </a:extLst>
              </p:cNvPr>
              <p:cNvSpPr txBox="1"/>
              <p:nvPr/>
            </p:nvSpPr>
            <p:spPr>
              <a:xfrm>
                <a:off x="2840033" y="6270693"/>
                <a:ext cx="2222916" cy="307777"/>
              </a:xfrm>
              <a:prstGeom prst="rect">
                <a:avLst/>
              </a:prstGeom>
              <a:noFill/>
            </p:spPr>
            <p:txBody>
              <a:bodyPr wrap="none" rtlCol="0">
                <a:spAutoFit/>
              </a:bodyPr>
              <a:lstStyle/>
              <a:p>
                <a:r>
                  <a:rPr lang="en-US" sz="1400" dirty="0">
                    <a:highlight>
                      <a:srgbClr val="FFFFFF"/>
                    </a:highlight>
                  </a:rPr>
                  <a:t>Doble Banco de </a:t>
                </a:r>
                <a:r>
                  <a:rPr lang="en-US" sz="1400" dirty="0" err="1">
                    <a:highlight>
                      <a:srgbClr val="FFFFFF"/>
                    </a:highlight>
                  </a:rPr>
                  <a:t>Capacitores</a:t>
                </a:r>
                <a:endParaRPr lang="en-US" sz="1400" dirty="0">
                  <a:highlight>
                    <a:srgbClr val="FFFFFF"/>
                  </a:highlight>
                </a:endParaRPr>
              </a:p>
            </p:txBody>
          </p:sp>
        </p:grpSp>
        <p:sp>
          <p:nvSpPr>
            <p:cNvPr id="176" name="TextBox 175">
              <a:extLst>
                <a:ext uri="{FF2B5EF4-FFF2-40B4-BE49-F238E27FC236}">
                  <a16:creationId xmlns:a16="http://schemas.microsoft.com/office/drawing/2014/main" id="{C356C7AD-5045-171C-4770-38C93F34D4AD}"/>
                </a:ext>
              </a:extLst>
            </p:cNvPr>
            <p:cNvSpPr txBox="1"/>
            <p:nvPr/>
          </p:nvSpPr>
          <p:spPr>
            <a:xfrm>
              <a:off x="1839022" y="5851137"/>
              <a:ext cx="1149867" cy="338554"/>
            </a:xfrm>
            <a:prstGeom prst="rect">
              <a:avLst/>
            </a:prstGeom>
            <a:solidFill>
              <a:srgbClr val="071EEC"/>
            </a:solidFill>
            <a:effectLst>
              <a:glow rad="101600">
                <a:schemeClr val="accent4">
                  <a:satMod val="175000"/>
                  <a:alpha val="40000"/>
                </a:schemeClr>
              </a:glow>
            </a:effectLst>
            <a:scene3d>
              <a:camera prst="orthographicFront"/>
              <a:lightRig rig="threePt" dir="t"/>
            </a:scene3d>
            <a:sp3d>
              <a:bevelT w="165100" prst="coolSlant"/>
            </a:sp3d>
          </p:spPr>
          <p:txBody>
            <a:bodyPr wrap="none" rtlCol="0">
              <a:spAutoFit/>
            </a:bodyPr>
            <a:lstStyle/>
            <a:p>
              <a:r>
                <a:rPr lang="en-US" sz="1600" b="1" dirty="0">
                  <a:solidFill>
                    <a:srgbClr val="FFFF00"/>
                  </a:solidFill>
                  <a:effectLst>
                    <a:outerShdw blurRad="38100" dist="38100" dir="2700000" algn="tl">
                      <a:srgbClr val="000000">
                        <a:alpha val="43137"/>
                      </a:srgbClr>
                    </a:outerShdw>
                  </a:effectLst>
                  <a:highlight>
                    <a:srgbClr val="0000FF"/>
                  </a:highlight>
                </a:rPr>
                <a:t>~80.2 </a:t>
              </a:r>
              <a:r>
                <a:rPr lang="en-US" sz="1600" b="1" dirty="0" err="1">
                  <a:solidFill>
                    <a:srgbClr val="FFFF00"/>
                  </a:solidFill>
                  <a:effectLst>
                    <a:outerShdw blurRad="38100" dist="38100" dir="2700000" algn="tl">
                      <a:srgbClr val="000000">
                        <a:alpha val="43137"/>
                      </a:srgbClr>
                    </a:outerShdw>
                  </a:effectLst>
                  <a:highlight>
                    <a:srgbClr val="0000FF"/>
                  </a:highlight>
                </a:rPr>
                <a:t>Mvar</a:t>
              </a:r>
              <a:endParaRPr lang="en-US" sz="1600" b="1" dirty="0">
                <a:solidFill>
                  <a:srgbClr val="FFFF00"/>
                </a:solidFill>
                <a:effectLst>
                  <a:outerShdw blurRad="38100" dist="38100" dir="2700000" algn="tl">
                    <a:srgbClr val="000000">
                      <a:alpha val="43137"/>
                    </a:srgbClr>
                  </a:outerShdw>
                </a:effectLst>
                <a:highlight>
                  <a:srgbClr val="0000FF"/>
                </a:highlight>
              </a:endParaRPr>
            </a:p>
          </p:txBody>
        </p:sp>
      </p:grpSp>
      <p:grpSp>
        <p:nvGrpSpPr>
          <p:cNvPr id="179" name="Group 178">
            <a:extLst>
              <a:ext uri="{FF2B5EF4-FFF2-40B4-BE49-F238E27FC236}">
                <a16:creationId xmlns:a16="http://schemas.microsoft.com/office/drawing/2014/main" id="{471E52B6-AEA8-F45B-0D2E-4E66F85FA9A5}"/>
              </a:ext>
            </a:extLst>
          </p:cNvPr>
          <p:cNvGrpSpPr/>
          <p:nvPr/>
        </p:nvGrpSpPr>
        <p:grpSpPr>
          <a:xfrm>
            <a:off x="6529893" y="330978"/>
            <a:ext cx="5152912" cy="2608986"/>
            <a:chOff x="6529893" y="330978"/>
            <a:chExt cx="5152912" cy="2608986"/>
          </a:xfrm>
        </p:grpSpPr>
        <p:grpSp>
          <p:nvGrpSpPr>
            <p:cNvPr id="152" name="Group 151">
              <a:extLst>
                <a:ext uri="{FF2B5EF4-FFF2-40B4-BE49-F238E27FC236}">
                  <a16:creationId xmlns:a16="http://schemas.microsoft.com/office/drawing/2014/main" id="{1F84E7CF-B901-72B8-E3AC-88296DC64CAE}"/>
                </a:ext>
              </a:extLst>
            </p:cNvPr>
            <p:cNvGrpSpPr/>
            <p:nvPr/>
          </p:nvGrpSpPr>
          <p:grpSpPr>
            <a:xfrm>
              <a:off x="6529893" y="330978"/>
              <a:ext cx="5152912" cy="2608986"/>
              <a:chOff x="6529893" y="330978"/>
              <a:chExt cx="5152912" cy="2608986"/>
            </a:xfrm>
          </p:grpSpPr>
          <p:grpSp>
            <p:nvGrpSpPr>
              <p:cNvPr id="143" name="Group 142">
                <a:extLst>
                  <a:ext uri="{FF2B5EF4-FFF2-40B4-BE49-F238E27FC236}">
                    <a16:creationId xmlns:a16="http://schemas.microsoft.com/office/drawing/2014/main" id="{8BE193B3-9D77-2AFA-74D6-D7617F33640B}"/>
                  </a:ext>
                </a:extLst>
              </p:cNvPr>
              <p:cNvGrpSpPr/>
              <p:nvPr/>
            </p:nvGrpSpPr>
            <p:grpSpPr>
              <a:xfrm>
                <a:off x="6529893" y="330978"/>
                <a:ext cx="5152912" cy="2608986"/>
                <a:chOff x="6529893" y="330978"/>
                <a:chExt cx="5152912" cy="2608986"/>
              </a:xfrm>
            </p:grpSpPr>
            <p:grpSp>
              <p:nvGrpSpPr>
                <p:cNvPr id="129" name="Group 128">
                  <a:extLst>
                    <a:ext uri="{FF2B5EF4-FFF2-40B4-BE49-F238E27FC236}">
                      <a16:creationId xmlns:a16="http://schemas.microsoft.com/office/drawing/2014/main" id="{E5938173-AF84-7624-61C5-33135F7CBAD3}"/>
                    </a:ext>
                  </a:extLst>
                </p:cNvPr>
                <p:cNvGrpSpPr/>
                <p:nvPr/>
              </p:nvGrpSpPr>
              <p:grpSpPr>
                <a:xfrm>
                  <a:off x="6611319" y="330978"/>
                  <a:ext cx="2199194" cy="2570931"/>
                  <a:chOff x="6611319" y="404183"/>
                  <a:chExt cx="2432186" cy="2570931"/>
                </a:xfrm>
              </p:grpSpPr>
              <p:grpSp>
                <p:nvGrpSpPr>
                  <p:cNvPr id="91" name="Group 90">
                    <a:extLst>
                      <a:ext uri="{FF2B5EF4-FFF2-40B4-BE49-F238E27FC236}">
                        <a16:creationId xmlns:a16="http://schemas.microsoft.com/office/drawing/2014/main" id="{6E5A327A-123B-6B81-1F09-CF09BD683AA7}"/>
                      </a:ext>
                    </a:extLst>
                  </p:cNvPr>
                  <p:cNvGrpSpPr/>
                  <p:nvPr/>
                </p:nvGrpSpPr>
                <p:grpSpPr>
                  <a:xfrm>
                    <a:off x="6611319" y="404183"/>
                    <a:ext cx="2432186" cy="2570931"/>
                    <a:chOff x="6611319" y="404183"/>
                    <a:chExt cx="2432186" cy="2570931"/>
                  </a:xfrm>
                </p:grpSpPr>
                <p:grpSp>
                  <p:nvGrpSpPr>
                    <p:cNvPr id="72" name="Group 71">
                      <a:extLst>
                        <a:ext uri="{FF2B5EF4-FFF2-40B4-BE49-F238E27FC236}">
                          <a16:creationId xmlns:a16="http://schemas.microsoft.com/office/drawing/2014/main" id="{4F9C339D-0326-9FA5-4576-3C99EBF82477}"/>
                        </a:ext>
                      </a:extLst>
                    </p:cNvPr>
                    <p:cNvGrpSpPr/>
                    <p:nvPr/>
                  </p:nvGrpSpPr>
                  <p:grpSpPr>
                    <a:xfrm>
                      <a:off x="8291466" y="404183"/>
                      <a:ext cx="663599" cy="1087158"/>
                      <a:chOff x="8291466" y="412851"/>
                      <a:chExt cx="663599" cy="1087158"/>
                    </a:xfrm>
                  </p:grpSpPr>
                  <p:sp>
                    <p:nvSpPr>
                      <p:cNvPr id="68" name="TextBox 67">
                        <a:extLst>
                          <a:ext uri="{FF2B5EF4-FFF2-40B4-BE49-F238E27FC236}">
                            <a16:creationId xmlns:a16="http://schemas.microsoft.com/office/drawing/2014/main" id="{FDAAF1A6-BD5A-9E6D-4F75-FAAF8433AA32}"/>
                          </a:ext>
                        </a:extLst>
                      </p:cNvPr>
                      <p:cNvSpPr txBox="1"/>
                      <p:nvPr/>
                    </p:nvSpPr>
                    <p:spPr>
                      <a:xfrm rot="16200000">
                        <a:off x="7874845" y="829472"/>
                        <a:ext cx="1087157" cy="253916"/>
                      </a:xfrm>
                      <a:prstGeom prst="rect">
                        <a:avLst/>
                      </a:prstGeom>
                      <a:noFill/>
                    </p:spPr>
                    <p:txBody>
                      <a:bodyPr wrap="none" rtlCol="0">
                        <a:spAutoFit/>
                      </a:bodyPr>
                      <a:lstStyle/>
                      <a:p>
                        <a:r>
                          <a:rPr lang="en-US" sz="1050" b="1" dirty="0">
                            <a:solidFill>
                              <a:srgbClr val="66FFFF"/>
                            </a:solidFill>
                            <a:highlight>
                              <a:srgbClr val="000000"/>
                            </a:highlight>
                          </a:rPr>
                          <a:t> SVC= 25 </a:t>
                        </a:r>
                        <a:r>
                          <a:rPr lang="en-US" sz="1050" b="1" dirty="0" err="1">
                            <a:solidFill>
                              <a:srgbClr val="66FFFF"/>
                            </a:solidFill>
                            <a:highlight>
                              <a:srgbClr val="000000"/>
                            </a:highlight>
                          </a:rPr>
                          <a:t>Mvar</a:t>
                        </a:r>
                        <a:r>
                          <a:rPr lang="en-US" sz="1050" b="1" dirty="0">
                            <a:solidFill>
                              <a:srgbClr val="66FFFF"/>
                            </a:solidFill>
                            <a:highlight>
                              <a:srgbClr val="000000"/>
                            </a:highlight>
                          </a:rPr>
                          <a:t> .</a:t>
                        </a:r>
                      </a:p>
                    </p:txBody>
                  </p:sp>
                  <p:sp>
                    <p:nvSpPr>
                      <p:cNvPr id="71" name="TextBox 70">
                        <a:extLst>
                          <a:ext uri="{FF2B5EF4-FFF2-40B4-BE49-F238E27FC236}">
                            <a16:creationId xmlns:a16="http://schemas.microsoft.com/office/drawing/2014/main" id="{58B1FB07-D565-6A96-F317-A04A2BA30C85}"/>
                          </a:ext>
                        </a:extLst>
                      </p:cNvPr>
                      <p:cNvSpPr txBox="1"/>
                      <p:nvPr/>
                    </p:nvSpPr>
                    <p:spPr>
                      <a:xfrm rot="16200000">
                        <a:off x="8299757" y="844701"/>
                        <a:ext cx="1056700" cy="253916"/>
                      </a:xfrm>
                      <a:prstGeom prst="rect">
                        <a:avLst/>
                      </a:prstGeom>
                      <a:noFill/>
                    </p:spPr>
                    <p:txBody>
                      <a:bodyPr wrap="none" rtlCol="0">
                        <a:spAutoFit/>
                      </a:bodyPr>
                      <a:lstStyle/>
                      <a:p>
                        <a:r>
                          <a:rPr lang="en-US" sz="1050" b="1" dirty="0">
                            <a:solidFill>
                              <a:srgbClr val="66FFFF"/>
                            </a:solidFill>
                            <a:highlight>
                              <a:srgbClr val="000000"/>
                            </a:highlight>
                          </a:rPr>
                          <a:t> SVC= 15 </a:t>
                        </a:r>
                        <a:r>
                          <a:rPr lang="en-US" sz="1050" b="1" dirty="0" err="1">
                            <a:solidFill>
                              <a:srgbClr val="66FFFF"/>
                            </a:solidFill>
                            <a:highlight>
                              <a:srgbClr val="000000"/>
                            </a:highlight>
                          </a:rPr>
                          <a:t>Mvar</a:t>
                        </a:r>
                        <a:r>
                          <a:rPr lang="en-US" sz="1050" b="1" dirty="0">
                            <a:solidFill>
                              <a:srgbClr val="66FFFF"/>
                            </a:solidFill>
                            <a:highlight>
                              <a:srgbClr val="000000"/>
                            </a:highlight>
                          </a:rPr>
                          <a:t> .</a:t>
                        </a:r>
                      </a:p>
                    </p:txBody>
                  </p:sp>
                </p:grpSp>
                <p:sp>
                  <p:nvSpPr>
                    <p:cNvPr id="82" name="Rectangle: Rounded Corners 81">
                      <a:extLst>
                        <a:ext uri="{FF2B5EF4-FFF2-40B4-BE49-F238E27FC236}">
                          <a16:creationId xmlns:a16="http://schemas.microsoft.com/office/drawing/2014/main" id="{CEA8085B-453E-B128-AE20-41882AB9CC36}"/>
                        </a:ext>
                      </a:extLst>
                    </p:cNvPr>
                    <p:cNvSpPr/>
                    <p:nvPr/>
                  </p:nvSpPr>
                  <p:spPr>
                    <a:xfrm rot="5400000">
                      <a:off x="8222842" y="1499435"/>
                      <a:ext cx="394677" cy="232787"/>
                    </a:xfrm>
                    <a:prstGeom prst="roundRect">
                      <a:avLst/>
                    </a:prstGeom>
                    <a:solidFill>
                      <a:srgbClr val="66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Rounded Corners 82">
                      <a:extLst>
                        <a:ext uri="{FF2B5EF4-FFF2-40B4-BE49-F238E27FC236}">
                          <a16:creationId xmlns:a16="http://schemas.microsoft.com/office/drawing/2014/main" id="{B76F1FF7-D7EB-B77F-9303-9C34F2E8E209}"/>
                        </a:ext>
                      </a:extLst>
                    </p:cNvPr>
                    <p:cNvSpPr/>
                    <p:nvPr/>
                  </p:nvSpPr>
                  <p:spPr>
                    <a:xfrm rot="5400000">
                      <a:off x="8620075" y="1511981"/>
                      <a:ext cx="394677" cy="215509"/>
                    </a:xfrm>
                    <a:prstGeom prst="roundRect">
                      <a:avLst/>
                    </a:prstGeom>
                    <a:solidFill>
                      <a:srgbClr val="66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ircle: Hollow 83">
                      <a:extLst>
                        <a:ext uri="{FF2B5EF4-FFF2-40B4-BE49-F238E27FC236}">
                          <a16:creationId xmlns:a16="http://schemas.microsoft.com/office/drawing/2014/main" id="{DCA51407-3431-8C0A-2A63-ED20D248058D}"/>
                        </a:ext>
                      </a:extLst>
                    </p:cNvPr>
                    <p:cNvSpPr/>
                    <p:nvPr/>
                  </p:nvSpPr>
                  <p:spPr>
                    <a:xfrm>
                      <a:off x="6850185" y="1402862"/>
                      <a:ext cx="304995" cy="273538"/>
                    </a:xfrm>
                    <a:prstGeom prst="donut">
                      <a:avLst>
                        <a:gd name="adj" fmla="val 9672"/>
                      </a:avLst>
                    </a:prstGeom>
                    <a:solidFill>
                      <a:srgbClr val="FF9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a:extLst>
                        <a:ext uri="{FF2B5EF4-FFF2-40B4-BE49-F238E27FC236}">
                          <a16:creationId xmlns:a16="http://schemas.microsoft.com/office/drawing/2014/main" id="{D916C160-F34C-7407-AB10-89F90EB151DF}"/>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6611319" y="477812"/>
                      <a:ext cx="2432186" cy="2497302"/>
                    </a:xfrm>
                    <a:prstGeom prst="rect">
                      <a:avLst/>
                    </a:prstGeom>
                  </p:spPr>
                </p:pic>
              </p:grpSp>
              <p:sp>
                <p:nvSpPr>
                  <p:cNvPr id="92" name="TextBox 91">
                    <a:extLst>
                      <a:ext uri="{FF2B5EF4-FFF2-40B4-BE49-F238E27FC236}">
                        <a16:creationId xmlns:a16="http://schemas.microsoft.com/office/drawing/2014/main" id="{5BD544D8-4937-C000-FD6A-64B839D27A3E}"/>
                      </a:ext>
                    </a:extLst>
                  </p:cNvPr>
                  <p:cNvSpPr txBox="1"/>
                  <p:nvPr/>
                </p:nvSpPr>
                <p:spPr>
                  <a:xfrm>
                    <a:off x="7076205" y="1407962"/>
                    <a:ext cx="595035" cy="246221"/>
                  </a:xfrm>
                  <a:prstGeom prst="rect">
                    <a:avLst/>
                  </a:prstGeom>
                  <a:noFill/>
                </p:spPr>
                <p:txBody>
                  <a:bodyPr wrap="none" rtlCol="0">
                    <a:spAutoFit/>
                  </a:bodyPr>
                  <a:lstStyle/>
                  <a:p>
                    <a:r>
                      <a:rPr lang="en-US" sz="1000" b="1" dirty="0">
                        <a:solidFill>
                          <a:srgbClr val="FFFF00"/>
                        </a:solidFill>
                        <a:highlight>
                          <a:srgbClr val="FF0000"/>
                        </a:highlight>
                      </a:rPr>
                      <a:t>HORNO</a:t>
                    </a:r>
                  </a:p>
                </p:txBody>
              </p:sp>
            </p:grpSp>
            <p:grpSp>
              <p:nvGrpSpPr>
                <p:cNvPr id="130" name="Group 129">
                  <a:extLst>
                    <a:ext uri="{FF2B5EF4-FFF2-40B4-BE49-F238E27FC236}">
                      <a16:creationId xmlns:a16="http://schemas.microsoft.com/office/drawing/2014/main" id="{7BE8D85A-E5C4-036F-2746-D0B002EF0407}"/>
                    </a:ext>
                  </a:extLst>
                </p:cNvPr>
                <p:cNvGrpSpPr/>
                <p:nvPr/>
              </p:nvGrpSpPr>
              <p:grpSpPr>
                <a:xfrm>
                  <a:off x="9076726" y="662496"/>
                  <a:ext cx="2577840" cy="1686160"/>
                  <a:chOff x="9115263" y="1046120"/>
                  <a:chExt cx="2577840" cy="1686160"/>
                </a:xfrm>
              </p:grpSpPr>
              <p:grpSp>
                <p:nvGrpSpPr>
                  <p:cNvPr id="90" name="Group 89">
                    <a:extLst>
                      <a:ext uri="{FF2B5EF4-FFF2-40B4-BE49-F238E27FC236}">
                        <a16:creationId xmlns:a16="http://schemas.microsoft.com/office/drawing/2014/main" id="{6959B647-83DA-29CF-0385-CA9DE1C90965}"/>
                      </a:ext>
                    </a:extLst>
                  </p:cNvPr>
                  <p:cNvGrpSpPr/>
                  <p:nvPr/>
                </p:nvGrpSpPr>
                <p:grpSpPr>
                  <a:xfrm>
                    <a:off x="9115263" y="1046120"/>
                    <a:ext cx="2577840" cy="1686160"/>
                    <a:chOff x="9115263" y="1046120"/>
                    <a:chExt cx="2577840" cy="1686160"/>
                  </a:xfrm>
                </p:grpSpPr>
                <p:sp>
                  <p:nvSpPr>
                    <p:cNvPr id="80" name="Rectangle: Rounded Corners 79">
                      <a:extLst>
                        <a:ext uri="{FF2B5EF4-FFF2-40B4-BE49-F238E27FC236}">
                          <a16:creationId xmlns:a16="http://schemas.microsoft.com/office/drawing/2014/main" id="{7E1D35B9-6DD7-A2D7-D128-FB6F3E20D234}"/>
                        </a:ext>
                      </a:extLst>
                    </p:cNvPr>
                    <p:cNvSpPr/>
                    <p:nvPr/>
                  </p:nvSpPr>
                  <p:spPr>
                    <a:xfrm>
                      <a:off x="10109200" y="1770671"/>
                      <a:ext cx="394677" cy="199293"/>
                    </a:xfrm>
                    <a:prstGeom prst="roundRect">
                      <a:avLst/>
                    </a:prstGeom>
                    <a:solidFill>
                      <a:srgbClr val="66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Rounded Corners 80">
                      <a:extLst>
                        <a:ext uri="{FF2B5EF4-FFF2-40B4-BE49-F238E27FC236}">
                          <a16:creationId xmlns:a16="http://schemas.microsoft.com/office/drawing/2014/main" id="{948A553B-9FB7-397E-17A3-D1B883ECFCB3}"/>
                        </a:ext>
                      </a:extLst>
                    </p:cNvPr>
                    <p:cNvSpPr/>
                    <p:nvPr/>
                  </p:nvSpPr>
                  <p:spPr>
                    <a:xfrm>
                      <a:off x="10101385" y="1243132"/>
                      <a:ext cx="394677" cy="199293"/>
                    </a:xfrm>
                    <a:prstGeom prst="roundRect">
                      <a:avLst/>
                    </a:prstGeom>
                    <a:solidFill>
                      <a:srgbClr val="66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BBFB3206-7FA2-E836-17C3-FB7BADFFB79A}"/>
                        </a:ext>
                      </a:extLst>
                    </p:cNvPr>
                    <p:cNvSpPr/>
                    <p:nvPr/>
                  </p:nvSpPr>
                  <p:spPr>
                    <a:xfrm>
                      <a:off x="10167506" y="1411163"/>
                      <a:ext cx="310099" cy="318923"/>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08EA8B3-4101-A23F-319B-22752A069C1C}"/>
                        </a:ext>
                      </a:extLst>
                    </p:cNvPr>
                    <p:cNvSpPr/>
                    <p:nvPr/>
                  </p:nvSpPr>
                  <p:spPr>
                    <a:xfrm>
                      <a:off x="10175629" y="1977784"/>
                      <a:ext cx="295401" cy="320428"/>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a:extLst>
                        <a:ext uri="{FF2B5EF4-FFF2-40B4-BE49-F238E27FC236}">
                          <a16:creationId xmlns:a16="http://schemas.microsoft.com/office/drawing/2014/main" id="{13474713-A258-EC5A-3353-87E4B5C4E466}"/>
                        </a:ext>
                      </a:extLst>
                    </p:cNvPr>
                    <p:cNvPicPr>
                      <a:picLocks noChangeAspect="1"/>
                    </p:cNvPicPr>
                    <p:nvPr/>
                  </p:nvPicPr>
                  <p:blipFill>
                    <a:blip r:embed="rId21">
                      <a:clrChange>
                        <a:clrFrom>
                          <a:srgbClr val="FFFFFF"/>
                        </a:clrFrom>
                        <a:clrTo>
                          <a:srgbClr val="FFFFFF">
                            <a:alpha val="0"/>
                          </a:srgbClr>
                        </a:clrTo>
                      </a:clrChange>
                    </a:blip>
                    <a:stretch>
                      <a:fillRect/>
                    </a:stretch>
                  </p:blipFill>
                  <p:spPr>
                    <a:xfrm>
                      <a:off x="10083153" y="1046120"/>
                      <a:ext cx="1609950" cy="1686160"/>
                    </a:xfrm>
                    <a:prstGeom prst="rect">
                      <a:avLst/>
                    </a:prstGeom>
                  </p:spPr>
                </p:pic>
                <p:grpSp>
                  <p:nvGrpSpPr>
                    <p:cNvPr id="78" name="Group 77">
                      <a:extLst>
                        <a:ext uri="{FF2B5EF4-FFF2-40B4-BE49-F238E27FC236}">
                          <a16:creationId xmlns:a16="http://schemas.microsoft.com/office/drawing/2014/main" id="{215AA556-1B18-E16F-8529-0918A640E76B}"/>
                        </a:ext>
                      </a:extLst>
                    </p:cNvPr>
                    <p:cNvGrpSpPr/>
                    <p:nvPr/>
                  </p:nvGrpSpPr>
                  <p:grpSpPr>
                    <a:xfrm>
                      <a:off x="9115263" y="1218492"/>
                      <a:ext cx="1064646" cy="779010"/>
                      <a:chOff x="9141267" y="475542"/>
                      <a:chExt cx="1064646" cy="779010"/>
                    </a:xfrm>
                  </p:grpSpPr>
                  <p:sp>
                    <p:nvSpPr>
                      <p:cNvPr id="74" name="TextBox 73">
                        <a:extLst>
                          <a:ext uri="{FF2B5EF4-FFF2-40B4-BE49-F238E27FC236}">
                            <a16:creationId xmlns:a16="http://schemas.microsoft.com/office/drawing/2014/main" id="{D6DE222F-A0F8-FBAC-F1BF-FB9D59F3587C}"/>
                          </a:ext>
                        </a:extLst>
                      </p:cNvPr>
                      <p:cNvSpPr txBox="1"/>
                      <p:nvPr/>
                    </p:nvSpPr>
                    <p:spPr>
                      <a:xfrm>
                        <a:off x="9149213" y="475542"/>
                        <a:ext cx="1056700" cy="253916"/>
                      </a:xfrm>
                      <a:prstGeom prst="rect">
                        <a:avLst/>
                      </a:prstGeom>
                      <a:noFill/>
                    </p:spPr>
                    <p:txBody>
                      <a:bodyPr wrap="none" rtlCol="0">
                        <a:spAutoFit/>
                      </a:bodyPr>
                      <a:lstStyle/>
                      <a:p>
                        <a:r>
                          <a:rPr lang="en-US" sz="1050" b="1" dirty="0">
                            <a:solidFill>
                              <a:schemeClr val="bg1"/>
                            </a:solidFill>
                            <a:highlight>
                              <a:srgbClr val="000000"/>
                            </a:highlight>
                          </a:rPr>
                          <a:t> </a:t>
                        </a:r>
                        <a:r>
                          <a:rPr lang="en-US" sz="1050" b="1" dirty="0">
                            <a:solidFill>
                              <a:srgbClr val="66FFFF"/>
                            </a:solidFill>
                            <a:highlight>
                              <a:srgbClr val="000000"/>
                            </a:highlight>
                          </a:rPr>
                          <a:t>SVC= 20 </a:t>
                        </a:r>
                        <a:r>
                          <a:rPr lang="en-US" sz="1050" b="1" dirty="0" err="1">
                            <a:solidFill>
                              <a:srgbClr val="66FFFF"/>
                            </a:solidFill>
                            <a:highlight>
                              <a:srgbClr val="000000"/>
                            </a:highlight>
                          </a:rPr>
                          <a:t>Mvar</a:t>
                        </a:r>
                        <a:r>
                          <a:rPr lang="en-US" sz="1050" b="1" dirty="0">
                            <a:solidFill>
                              <a:srgbClr val="66FFFF"/>
                            </a:solidFill>
                            <a:highlight>
                              <a:srgbClr val="000000"/>
                            </a:highlight>
                          </a:rPr>
                          <a:t> </a:t>
                        </a:r>
                        <a:r>
                          <a:rPr lang="en-US" sz="1050" b="1" dirty="0">
                            <a:highlight>
                              <a:srgbClr val="000000"/>
                            </a:highlight>
                          </a:rPr>
                          <a:t>.</a:t>
                        </a:r>
                      </a:p>
                    </p:txBody>
                  </p:sp>
                  <p:sp>
                    <p:nvSpPr>
                      <p:cNvPr id="76" name="TextBox 75">
                        <a:extLst>
                          <a:ext uri="{FF2B5EF4-FFF2-40B4-BE49-F238E27FC236}">
                            <a16:creationId xmlns:a16="http://schemas.microsoft.com/office/drawing/2014/main" id="{7232A7E2-E668-DC42-CACA-FF900C2F0AB6}"/>
                          </a:ext>
                        </a:extLst>
                      </p:cNvPr>
                      <p:cNvSpPr txBox="1"/>
                      <p:nvPr/>
                    </p:nvSpPr>
                    <p:spPr>
                      <a:xfrm>
                        <a:off x="9141267" y="1000636"/>
                        <a:ext cx="1056700" cy="253916"/>
                      </a:xfrm>
                      <a:prstGeom prst="rect">
                        <a:avLst/>
                      </a:prstGeom>
                      <a:noFill/>
                    </p:spPr>
                    <p:txBody>
                      <a:bodyPr wrap="none" rtlCol="0">
                        <a:spAutoFit/>
                      </a:bodyPr>
                      <a:lstStyle/>
                      <a:p>
                        <a:r>
                          <a:rPr lang="en-US" sz="1050" b="1" dirty="0">
                            <a:solidFill>
                              <a:schemeClr val="bg1"/>
                            </a:solidFill>
                            <a:highlight>
                              <a:srgbClr val="000000"/>
                            </a:highlight>
                          </a:rPr>
                          <a:t> </a:t>
                        </a:r>
                        <a:r>
                          <a:rPr lang="en-US" sz="1050" b="1" dirty="0">
                            <a:solidFill>
                              <a:srgbClr val="66FFFF"/>
                            </a:solidFill>
                            <a:highlight>
                              <a:srgbClr val="000000"/>
                            </a:highlight>
                          </a:rPr>
                          <a:t>SVC= 20 </a:t>
                        </a:r>
                        <a:r>
                          <a:rPr lang="en-US" sz="1050" b="1" dirty="0" err="1">
                            <a:solidFill>
                              <a:srgbClr val="66FFFF"/>
                            </a:solidFill>
                            <a:highlight>
                              <a:srgbClr val="000000"/>
                            </a:highlight>
                          </a:rPr>
                          <a:t>Mvar</a:t>
                        </a:r>
                        <a:r>
                          <a:rPr lang="en-US" sz="1050" b="1" dirty="0">
                            <a:solidFill>
                              <a:srgbClr val="66FFFF"/>
                            </a:solidFill>
                            <a:highlight>
                              <a:srgbClr val="000000"/>
                            </a:highlight>
                          </a:rPr>
                          <a:t> </a:t>
                        </a:r>
                        <a:r>
                          <a:rPr lang="en-US" sz="1050" b="1" dirty="0">
                            <a:highlight>
                              <a:srgbClr val="000000"/>
                            </a:highlight>
                          </a:rPr>
                          <a:t>.</a:t>
                        </a:r>
                      </a:p>
                    </p:txBody>
                  </p:sp>
                </p:grpSp>
              </p:grpSp>
              <p:sp>
                <p:nvSpPr>
                  <p:cNvPr id="102" name="TextBox 101">
                    <a:extLst>
                      <a:ext uri="{FF2B5EF4-FFF2-40B4-BE49-F238E27FC236}">
                        <a16:creationId xmlns:a16="http://schemas.microsoft.com/office/drawing/2014/main" id="{A12A50B3-0329-969A-3EB0-1E64595565F1}"/>
                      </a:ext>
                    </a:extLst>
                  </p:cNvPr>
                  <p:cNvSpPr txBox="1"/>
                  <p:nvPr/>
                </p:nvSpPr>
                <p:spPr>
                  <a:xfrm>
                    <a:off x="9857360" y="1433209"/>
                    <a:ext cx="535724" cy="215444"/>
                  </a:xfrm>
                  <a:prstGeom prst="rect">
                    <a:avLst/>
                  </a:prstGeom>
                  <a:noFill/>
                </p:spPr>
                <p:txBody>
                  <a:bodyPr wrap="none" rtlCol="0">
                    <a:spAutoFit/>
                  </a:bodyPr>
                  <a:lstStyle/>
                  <a:p>
                    <a:r>
                      <a:rPr lang="en-US" sz="800" b="1" dirty="0">
                        <a:highlight>
                          <a:srgbClr val="FFFF00"/>
                        </a:highlight>
                      </a:rPr>
                      <a:t>10 </a:t>
                    </a:r>
                    <a:r>
                      <a:rPr lang="en-US" sz="800" b="1" dirty="0" err="1">
                        <a:highlight>
                          <a:srgbClr val="FFFF00"/>
                        </a:highlight>
                      </a:rPr>
                      <a:t>Mvar</a:t>
                    </a:r>
                    <a:endParaRPr lang="en-US" sz="800" b="1" dirty="0">
                      <a:highlight>
                        <a:srgbClr val="FFFF00"/>
                      </a:highlight>
                    </a:endParaRPr>
                  </a:p>
                </p:txBody>
              </p:sp>
              <p:sp>
                <p:nvSpPr>
                  <p:cNvPr id="103" name="TextBox 102">
                    <a:extLst>
                      <a:ext uri="{FF2B5EF4-FFF2-40B4-BE49-F238E27FC236}">
                        <a16:creationId xmlns:a16="http://schemas.microsoft.com/office/drawing/2014/main" id="{1CA27338-D68E-31F0-5454-40875FA0108D}"/>
                      </a:ext>
                    </a:extLst>
                  </p:cNvPr>
                  <p:cNvSpPr txBox="1"/>
                  <p:nvPr/>
                </p:nvSpPr>
                <p:spPr>
                  <a:xfrm>
                    <a:off x="9854119" y="1974716"/>
                    <a:ext cx="535724" cy="215444"/>
                  </a:xfrm>
                  <a:prstGeom prst="rect">
                    <a:avLst/>
                  </a:prstGeom>
                  <a:noFill/>
                </p:spPr>
                <p:txBody>
                  <a:bodyPr wrap="none" rtlCol="0">
                    <a:spAutoFit/>
                  </a:bodyPr>
                  <a:lstStyle/>
                  <a:p>
                    <a:r>
                      <a:rPr lang="en-US" sz="800" b="1" dirty="0">
                        <a:highlight>
                          <a:srgbClr val="FFFF00"/>
                        </a:highlight>
                      </a:rPr>
                      <a:t>10 </a:t>
                    </a:r>
                    <a:r>
                      <a:rPr lang="en-US" sz="800" b="1" dirty="0" err="1">
                        <a:highlight>
                          <a:srgbClr val="FFFF00"/>
                        </a:highlight>
                      </a:rPr>
                      <a:t>Mvar</a:t>
                    </a:r>
                    <a:endParaRPr lang="en-US" sz="800" b="1" dirty="0">
                      <a:highlight>
                        <a:srgbClr val="FFFF00"/>
                      </a:highlight>
                    </a:endParaRPr>
                  </a:p>
                </p:txBody>
              </p:sp>
            </p:grpSp>
            <p:sp>
              <p:nvSpPr>
                <p:cNvPr id="139" name="Rectangle: Rounded Corners 138">
                  <a:extLst>
                    <a:ext uri="{FF2B5EF4-FFF2-40B4-BE49-F238E27FC236}">
                      <a16:creationId xmlns:a16="http://schemas.microsoft.com/office/drawing/2014/main" id="{5A679D13-3472-7B73-3AB4-4546AFED8A7F}"/>
                    </a:ext>
                  </a:extLst>
                </p:cNvPr>
                <p:cNvSpPr/>
                <p:nvPr/>
              </p:nvSpPr>
              <p:spPr>
                <a:xfrm>
                  <a:off x="6529893" y="355002"/>
                  <a:ext cx="5152912" cy="257287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TextBox 139">
                  <a:extLst>
                    <a:ext uri="{FF2B5EF4-FFF2-40B4-BE49-F238E27FC236}">
                      <a16:creationId xmlns:a16="http://schemas.microsoft.com/office/drawing/2014/main" id="{D294F31F-051D-D5A3-C95D-1DCD82E5D0CB}"/>
                    </a:ext>
                  </a:extLst>
                </p:cNvPr>
                <p:cNvSpPr txBox="1"/>
                <p:nvPr/>
              </p:nvSpPr>
              <p:spPr>
                <a:xfrm>
                  <a:off x="8860578" y="2632187"/>
                  <a:ext cx="2630592" cy="307777"/>
                </a:xfrm>
                <a:prstGeom prst="rect">
                  <a:avLst/>
                </a:prstGeom>
                <a:noFill/>
              </p:spPr>
              <p:txBody>
                <a:bodyPr wrap="none" rtlCol="0">
                  <a:spAutoFit/>
                </a:bodyPr>
                <a:lstStyle/>
                <a:p>
                  <a:r>
                    <a:rPr lang="en-US" sz="1400" dirty="0"/>
                    <a:t>SVC  con </a:t>
                  </a:r>
                  <a:r>
                    <a:rPr lang="en-US" sz="1400" dirty="0" err="1"/>
                    <a:t>Bancos</a:t>
                  </a:r>
                  <a:r>
                    <a:rPr lang="en-US" sz="1400" dirty="0"/>
                    <a:t> </a:t>
                  </a:r>
                  <a:r>
                    <a:rPr lang="en-US" sz="1400" dirty="0" err="1"/>
                    <a:t>Capacitores</a:t>
                  </a:r>
                  <a:r>
                    <a:rPr lang="en-US" sz="1400" dirty="0"/>
                    <a:t> </a:t>
                  </a:r>
                  <a:r>
                    <a:rPr lang="en-US" sz="1400" dirty="0" err="1"/>
                    <a:t>Fijos</a:t>
                  </a:r>
                  <a:endParaRPr lang="en-US" sz="1400" dirty="0"/>
                </a:p>
              </p:txBody>
            </p:sp>
          </p:grpSp>
          <p:sp>
            <p:nvSpPr>
              <p:cNvPr id="145" name="TextBox 144">
                <a:extLst>
                  <a:ext uri="{FF2B5EF4-FFF2-40B4-BE49-F238E27FC236}">
                    <a16:creationId xmlns:a16="http://schemas.microsoft.com/office/drawing/2014/main" id="{973B5F17-110A-4F46-60AC-C0BC1CD06E47}"/>
                  </a:ext>
                </a:extLst>
              </p:cNvPr>
              <p:cNvSpPr txBox="1"/>
              <p:nvPr/>
            </p:nvSpPr>
            <p:spPr>
              <a:xfrm>
                <a:off x="9281565" y="394900"/>
                <a:ext cx="1855508" cy="438582"/>
              </a:xfrm>
              <a:prstGeom prst="rect">
                <a:avLst/>
              </a:prstGeom>
              <a:noFill/>
            </p:spPr>
            <p:txBody>
              <a:bodyPr wrap="none" rtlCol="0">
                <a:spAutoFit/>
              </a:bodyPr>
              <a:lstStyle/>
              <a:p>
                <a:pPr algn="ctr"/>
                <a:r>
                  <a:rPr lang="en-US" sz="1200" b="1" dirty="0" err="1"/>
                  <a:t>Subestacion</a:t>
                </a:r>
                <a:r>
                  <a:rPr lang="en-US" sz="1200" b="1" dirty="0"/>
                  <a:t> Piedra Blanca</a:t>
                </a:r>
              </a:p>
              <a:p>
                <a:pPr algn="ctr"/>
                <a:r>
                  <a:rPr lang="en-US" sz="1050" i="1" dirty="0"/>
                  <a:t>(Pueblo Viejo Dominican Corp)</a:t>
                </a:r>
              </a:p>
            </p:txBody>
          </p:sp>
          <p:sp>
            <p:nvSpPr>
              <p:cNvPr id="146" name="TextBox 145">
                <a:extLst>
                  <a:ext uri="{FF2B5EF4-FFF2-40B4-BE49-F238E27FC236}">
                    <a16:creationId xmlns:a16="http://schemas.microsoft.com/office/drawing/2014/main" id="{BCD17E30-8F0C-E93D-FB9B-D5BA1109F584}"/>
                  </a:ext>
                </a:extLst>
              </p:cNvPr>
              <p:cNvSpPr txBox="1"/>
              <p:nvPr/>
            </p:nvSpPr>
            <p:spPr>
              <a:xfrm>
                <a:off x="9230953" y="1553671"/>
                <a:ext cx="784325" cy="261610"/>
              </a:xfrm>
              <a:prstGeom prst="rect">
                <a:avLst/>
              </a:prstGeom>
              <a:noFill/>
            </p:spPr>
            <p:txBody>
              <a:bodyPr wrap="square" rtlCol="0">
                <a:spAutoFit/>
              </a:bodyPr>
              <a:lstStyle/>
              <a:p>
                <a:pPr algn="ctr"/>
                <a:r>
                  <a:rPr lang="en-US" sz="1100" b="1" dirty="0">
                    <a:solidFill>
                      <a:schemeClr val="bg1"/>
                    </a:solidFill>
                    <a:highlight>
                      <a:srgbClr val="000000"/>
                    </a:highlight>
                  </a:rPr>
                  <a:t>34.5 kV</a:t>
                </a:r>
              </a:p>
            </p:txBody>
          </p:sp>
          <p:sp>
            <p:nvSpPr>
              <p:cNvPr id="147" name="TextBox 146">
                <a:extLst>
                  <a:ext uri="{FF2B5EF4-FFF2-40B4-BE49-F238E27FC236}">
                    <a16:creationId xmlns:a16="http://schemas.microsoft.com/office/drawing/2014/main" id="{CFC3891D-DC0A-A6E2-B855-406FDFDABB41}"/>
                  </a:ext>
                </a:extLst>
              </p:cNvPr>
              <p:cNvSpPr txBox="1"/>
              <p:nvPr/>
            </p:nvSpPr>
            <p:spPr>
              <a:xfrm rot="16200000">
                <a:off x="10978253" y="1267490"/>
                <a:ext cx="1148071" cy="230832"/>
              </a:xfrm>
              <a:prstGeom prst="rect">
                <a:avLst/>
              </a:prstGeom>
              <a:noFill/>
            </p:spPr>
            <p:txBody>
              <a:bodyPr wrap="none" rtlCol="0">
                <a:spAutoFit/>
              </a:bodyPr>
              <a:lstStyle/>
              <a:p>
                <a:pPr algn="ctr"/>
                <a:r>
                  <a:rPr lang="en-US" sz="900" i="1" dirty="0">
                    <a:solidFill>
                      <a:srgbClr val="7030A0"/>
                    </a:solidFill>
                  </a:rPr>
                  <a:t>230 kV @ Quisqueya</a:t>
                </a:r>
              </a:p>
            </p:txBody>
          </p:sp>
          <p:pic>
            <p:nvPicPr>
              <p:cNvPr id="149" name="Picture 148">
                <a:extLst>
                  <a:ext uri="{FF2B5EF4-FFF2-40B4-BE49-F238E27FC236}">
                    <a16:creationId xmlns:a16="http://schemas.microsoft.com/office/drawing/2014/main" id="{5EF7C7F2-932D-AF35-BC67-92C03B81A04F}"/>
                  </a:ext>
                </a:extLst>
              </p:cNvPr>
              <p:cNvPicPr>
                <a:picLocks noChangeAspect="1"/>
              </p:cNvPicPr>
              <p:nvPr/>
            </p:nvPicPr>
            <p:blipFill>
              <a:blip r:embed="rId22"/>
              <a:stretch>
                <a:fillRect/>
              </a:stretch>
            </p:blipFill>
            <p:spPr>
              <a:xfrm>
                <a:off x="9289657" y="1917863"/>
                <a:ext cx="726452" cy="293809"/>
              </a:xfrm>
              <a:prstGeom prst="rect">
                <a:avLst/>
              </a:prstGeom>
            </p:spPr>
          </p:pic>
          <p:pic>
            <p:nvPicPr>
              <p:cNvPr id="151" name="Picture 150">
                <a:extLst>
                  <a:ext uri="{FF2B5EF4-FFF2-40B4-BE49-F238E27FC236}">
                    <a16:creationId xmlns:a16="http://schemas.microsoft.com/office/drawing/2014/main" id="{2B15D46D-0FDB-C28D-B1CA-594E05DF1397}"/>
                  </a:ext>
                </a:extLst>
              </p:cNvPr>
              <p:cNvPicPr>
                <a:picLocks noChangeAspect="1"/>
              </p:cNvPicPr>
              <p:nvPr/>
            </p:nvPicPr>
            <p:blipFill>
              <a:blip r:embed="rId23"/>
              <a:stretch>
                <a:fillRect/>
              </a:stretch>
            </p:blipFill>
            <p:spPr>
              <a:xfrm>
                <a:off x="7226186" y="626314"/>
                <a:ext cx="561948" cy="569440"/>
              </a:xfrm>
              <a:prstGeom prst="rect">
                <a:avLst/>
              </a:prstGeom>
            </p:spPr>
          </p:pic>
        </p:grpSp>
        <p:sp>
          <p:nvSpPr>
            <p:cNvPr id="177" name="TextBox 176">
              <a:extLst>
                <a:ext uri="{FF2B5EF4-FFF2-40B4-BE49-F238E27FC236}">
                  <a16:creationId xmlns:a16="http://schemas.microsoft.com/office/drawing/2014/main" id="{AD809F35-3A7E-7BDD-0EFB-C9CA226C7AC1}"/>
                </a:ext>
              </a:extLst>
            </p:cNvPr>
            <p:cNvSpPr txBox="1"/>
            <p:nvPr/>
          </p:nvSpPr>
          <p:spPr>
            <a:xfrm>
              <a:off x="8972086" y="2323635"/>
              <a:ext cx="2527808" cy="338554"/>
            </a:xfrm>
            <a:prstGeom prst="rect">
              <a:avLst/>
            </a:prstGeom>
            <a:solidFill>
              <a:srgbClr val="071EEC"/>
            </a:solidFill>
            <a:effectLst>
              <a:glow rad="101600">
                <a:schemeClr val="accent4">
                  <a:satMod val="175000"/>
                  <a:alpha val="40000"/>
                </a:schemeClr>
              </a:glow>
            </a:effectLst>
            <a:scene3d>
              <a:camera prst="orthographicFront"/>
              <a:lightRig rig="threePt" dir="t"/>
            </a:scene3d>
            <a:sp3d>
              <a:bevelT w="165100" prst="coolSlant"/>
            </a:sp3d>
          </p:spPr>
          <p:txBody>
            <a:bodyPr wrap="none" rtlCol="0">
              <a:spAutoFit/>
            </a:bodyPr>
            <a:lstStyle/>
            <a:p>
              <a:r>
                <a:rPr lang="en-US" sz="1600" b="1" dirty="0">
                  <a:solidFill>
                    <a:srgbClr val="FFFF00"/>
                  </a:solidFill>
                  <a:effectLst>
                    <a:outerShdw blurRad="38100" dist="38100" dir="2700000" algn="tl">
                      <a:srgbClr val="000000">
                        <a:alpha val="43137"/>
                      </a:srgbClr>
                    </a:outerShdw>
                  </a:effectLst>
                  <a:highlight>
                    <a:srgbClr val="0000FF"/>
                  </a:highlight>
                </a:rPr>
                <a:t>~Cap </a:t>
              </a:r>
              <a:r>
                <a:rPr lang="en-US" sz="1600" b="1" dirty="0" err="1">
                  <a:solidFill>
                    <a:srgbClr val="FFFF00"/>
                  </a:solidFill>
                  <a:effectLst>
                    <a:outerShdw blurRad="38100" dist="38100" dir="2700000" algn="tl">
                      <a:srgbClr val="000000">
                        <a:alpha val="43137"/>
                      </a:srgbClr>
                    </a:outerShdw>
                  </a:effectLst>
                  <a:highlight>
                    <a:srgbClr val="0000FF"/>
                  </a:highlight>
                </a:rPr>
                <a:t>Fijo</a:t>
              </a:r>
              <a:r>
                <a:rPr lang="en-US" sz="1600" b="1" dirty="0">
                  <a:solidFill>
                    <a:srgbClr val="FFFF00"/>
                  </a:solidFill>
                  <a:effectLst>
                    <a:outerShdw blurRad="38100" dist="38100" dir="2700000" algn="tl">
                      <a:srgbClr val="000000">
                        <a:alpha val="43137"/>
                      </a:srgbClr>
                    </a:outerShdw>
                  </a:effectLst>
                  <a:highlight>
                    <a:srgbClr val="0000FF"/>
                  </a:highlight>
                </a:rPr>
                <a:t> 20 &amp; SVC 80 </a:t>
              </a:r>
              <a:r>
                <a:rPr lang="en-US" sz="1600" b="1" dirty="0" err="1">
                  <a:solidFill>
                    <a:srgbClr val="FFFF00"/>
                  </a:solidFill>
                  <a:effectLst>
                    <a:outerShdw blurRad="38100" dist="38100" dir="2700000" algn="tl">
                      <a:srgbClr val="000000">
                        <a:alpha val="43137"/>
                      </a:srgbClr>
                    </a:outerShdw>
                  </a:effectLst>
                  <a:highlight>
                    <a:srgbClr val="0000FF"/>
                  </a:highlight>
                </a:rPr>
                <a:t>Mvar</a:t>
              </a:r>
              <a:endParaRPr lang="en-US" sz="1600" b="1" dirty="0">
                <a:solidFill>
                  <a:srgbClr val="FFFF00"/>
                </a:solidFill>
                <a:effectLst>
                  <a:outerShdw blurRad="38100" dist="38100" dir="2700000" algn="tl">
                    <a:srgbClr val="000000">
                      <a:alpha val="43137"/>
                    </a:srgbClr>
                  </a:outerShdw>
                </a:effectLst>
                <a:highlight>
                  <a:srgbClr val="0000FF"/>
                </a:highlight>
              </a:endParaRPr>
            </a:p>
          </p:txBody>
        </p:sp>
      </p:grpSp>
      <p:sp>
        <p:nvSpPr>
          <p:cNvPr id="2" name="TextBox 1">
            <a:extLst>
              <a:ext uri="{FF2B5EF4-FFF2-40B4-BE49-F238E27FC236}">
                <a16:creationId xmlns:a16="http://schemas.microsoft.com/office/drawing/2014/main" id="{299AB0A5-04FA-ECE0-689C-E96C9D31B993}"/>
              </a:ext>
            </a:extLst>
          </p:cNvPr>
          <p:cNvSpPr txBox="1"/>
          <p:nvPr/>
        </p:nvSpPr>
        <p:spPr>
          <a:xfrm>
            <a:off x="2027100" y="1406486"/>
            <a:ext cx="636713" cy="261610"/>
          </a:xfrm>
          <a:prstGeom prst="rect">
            <a:avLst/>
          </a:prstGeom>
          <a:noFill/>
        </p:spPr>
        <p:txBody>
          <a:bodyPr wrap="none" rtlCol="0">
            <a:spAutoFit/>
          </a:bodyPr>
          <a:lstStyle/>
          <a:p>
            <a:r>
              <a:rPr lang="en-US" sz="1100" dirty="0">
                <a:solidFill>
                  <a:schemeClr val="tx1">
                    <a:lumMod val="50000"/>
                    <a:lumOff val="50000"/>
                  </a:schemeClr>
                </a:solidFill>
              </a:rPr>
              <a:t>(</a:t>
            </a:r>
            <a:r>
              <a:rPr lang="en-US" sz="1100" dirty="0" err="1">
                <a:solidFill>
                  <a:schemeClr val="tx1">
                    <a:lumMod val="50000"/>
                    <a:lumOff val="50000"/>
                  </a:schemeClr>
                </a:solidFill>
              </a:rPr>
              <a:t>Nagua</a:t>
            </a:r>
            <a:r>
              <a:rPr lang="en-US" sz="1100" dirty="0">
                <a:solidFill>
                  <a:schemeClr val="tx1">
                    <a:lumMod val="50000"/>
                    <a:lumOff val="50000"/>
                  </a:schemeClr>
                </a:solidFill>
              </a:rPr>
              <a:t>)</a:t>
            </a:r>
          </a:p>
        </p:txBody>
      </p:sp>
    </p:spTree>
    <p:extLst>
      <p:ext uri="{BB962C8B-B14F-4D97-AF65-F5344CB8AC3E}">
        <p14:creationId xmlns:p14="http://schemas.microsoft.com/office/powerpoint/2010/main" val="312776741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91667E-6 -7.40741E-7 L 0.98893 -7.40741E-7 " pathEditMode="relative" rAng="0" ptsTypes="AA">
                                      <p:cBhvr>
                                        <p:cTn id="6" dur="2000" fill="hold"/>
                                        <p:tgtEl>
                                          <p:spTgt spid="37"/>
                                        </p:tgtEl>
                                        <p:attrNameLst>
                                          <p:attrName>ppt_x</p:attrName>
                                          <p:attrName>ppt_y</p:attrName>
                                        </p:attrNameLst>
                                      </p:cBhvr>
                                      <p:rCtr x="49440" y="0"/>
                                    </p:animMotion>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nodeType="clickEffect">
                                  <p:stCondLst>
                                    <p:cond delay="0"/>
                                  </p:stCondLst>
                                  <p:childTnLst>
                                    <p:anim calcmode="lin" valueType="num">
                                      <p:cBhvr additive="base">
                                        <p:cTn id="10" dur="500"/>
                                        <p:tgtEl>
                                          <p:spTgt spid="37"/>
                                        </p:tgtEl>
                                        <p:attrNameLst>
                                          <p:attrName>ppt_x</p:attrName>
                                        </p:attrNameLst>
                                      </p:cBhvr>
                                      <p:tavLst>
                                        <p:tav tm="0">
                                          <p:val>
                                            <p:strVal val="ppt_x"/>
                                          </p:val>
                                        </p:tav>
                                        <p:tav tm="100000">
                                          <p:val>
                                            <p:strVal val="ppt_x"/>
                                          </p:val>
                                        </p:tav>
                                      </p:tavLst>
                                    </p:anim>
                                    <p:anim calcmode="lin" valueType="num">
                                      <p:cBhvr additive="base">
                                        <p:cTn id="11" dur="500"/>
                                        <p:tgtEl>
                                          <p:spTgt spid="37"/>
                                        </p:tgtEl>
                                        <p:attrNameLst>
                                          <p:attrName>ppt_y</p:attrName>
                                        </p:attrNameLst>
                                      </p:cBhvr>
                                      <p:tavLst>
                                        <p:tav tm="0">
                                          <p:val>
                                            <p:strVal val="ppt_y"/>
                                          </p:val>
                                        </p:tav>
                                        <p:tav tm="100000">
                                          <p:val>
                                            <p:strVal val="1+ppt_h/2"/>
                                          </p:val>
                                        </p:tav>
                                      </p:tavLst>
                                    </p:anim>
                                    <p:set>
                                      <p:cBhvr>
                                        <p:cTn id="12" dur="1" fill="hold">
                                          <p:stCondLst>
                                            <p:cond delay="499"/>
                                          </p:stCondLst>
                                        </p:cTn>
                                        <p:tgtEl>
                                          <p:spTgt spid="37"/>
                                        </p:tgtEl>
                                        <p:attrNameLst>
                                          <p:attrName>style.visibility</p:attrName>
                                        </p:attrNameLst>
                                      </p:cBhvr>
                                      <p:to>
                                        <p:strVal val="hidden"/>
                                      </p:to>
                                    </p:se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44"/>
                                        </p:tgtEl>
                                        <p:attrNameLst>
                                          <p:attrName>style.visibility</p:attrName>
                                        </p:attrNameLst>
                                      </p:cBhvr>
                                      <p:to>
                                        <p:strVal val="visible"/>
                                      </p:to>
                                    </p:set>
                                    <p:animEffect transition="in" filter="barn(inVertical)">
                                      <p:cBhvr>
                                        <p:cTn id="16" dur="500"/>
                                        <p:tgtEl>
                                          <p:spTgt spid="14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78"/>
                                        </p:tgtEl>
                                        <p:attrNameLst>
                                          <p:attrName>style.visibility</p:attrName>
                                        </p:attrNameLst>
                                      </p:cBhvr>
                                      <p:to>
                                        <p:strVal val="visible"/>
                                      </p:to>
                                    </p:set>
                                    <p:anim calcmode="lin" valueType="num">
                                      <p:cBhvr additive="base">
                                        <p:cTn id="21" dur="500" fill="hold"/>
                                        <p:tgtEl>
                                          <p:spTgt spid="178"/>
                                        </p:tgtEl>
                                        <p:attrNameLst>
                                          <p:attrName>ppt_x</p:attrName>
                                        </p:attrNameLst>
                                      </p:cBhvr>
                                      <p:tavLst>
                                        <p:tav tm="0">
                                          <p:val>
                                            <p:strVal val="#ppt_x"/>
                                          </p:val>
                                        </p:tav>
                                        <p:tav tm="100000">
                                          <p:val>
                                            <p:strVal val="#ppt_x"/>
                                          </p:val>
                                        </p:tav>
                                      </p:tavLst>
                                    </p:anim>
                                    <p:anim calcmode="lin" valueType="num">
                                      <p:cBhvr additive="base">
                                        <p:cTn id="22" dur="500" fill="hold"/>
                                        <p:tgtEl>
                                          <p:spTgt spid="17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179"/>
                                        </p:tgtEl>
                                        <p:attrNameLst>
                                          <p:attrName>style.visibility</p:attrName>
                                        </p:attrNameLst>
                                      </p:cBhvr>
                                      <p:to>
                                        <p:strVal val="visible"/>
                                      </p:to>
                                    </p:set>
                                    <p:anim calcmode="lin" valueType="num">
                                      <p:cBhvr additive="base">
                                        <p:cTn id="27" dur="500" fill="hold"/>
                                        <p:tgtEl>
                                          <p:spTgt spid="179"/>
                                        </p:tgtEl>
                                        <p:attrNameLst>
                                          <p:attrName>ppt_x</p:attrName>
                                        </p:attrNameLst>
                                      </p:cBhvr>
                                      <p:tavLst>
                                        <p:tav tm="0">
                                          <p:val>
                                            <p:strVal val="#ppt_x"/>
                                          </p:val>
                                        </p:tav>
                                        <p:tav tm="100000">
                                          <p:val>
                                            <p:strVal val="#ppt_x"/>
                                          </p:val>
                                        </p:tav>
                                      </p:tavLst>
                                    </p:anim>
                                    <p:anim calcmode="lin" valueType="num">
                                      <p:cBhvr additive="base">
                                        <p:cTn id="28" dur="500" fill="hold"/>
                                        <p:tgtEl>
                                          <p:spTgt spid="17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EB0BDD-9764-477F-4809-F20AAE047895}"/>
              </a:ext>
            </a:extLst>
          </p:cNvPr>
          <p:cNvSpPr txBox="1"/>
          <p:nvPr/>
        </p:nvSpPr>
        <p:spPr>
          <a:xfrm>
            <a:off x="5110724" y="287617"/>
            <a:ext cx="4024964" cy="461665"/>
          </a:xfrm>
          <a:prstGeom prst="rect">
            <a:avLst/>
          </a:prstGeom>
          <a:noFill/>
        </p:spPr>
        <p:txBody>
          <a:bodyPr wrap="square">
            <a:spAutoFit/>
          </a:bodyPr>
          <a:lstStyle/>
          <a:p>
            <a:r>
              <a:rPr lang="en-US" sz="2400" b="1" u="sng" dirty="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Banco </a:t>
            </a:r>
            <a:r>
              <a:rPr lang="en-US" sz="2400" b="1" u="sng" dirty="0" err="1">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Capacitores</a:t>
            </a:r>
            <a:r>
              <a:rPr lang="en-US" sz="2400" b="1" u="sng" dirty="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Shunt </a:t>
            </a:r>
          </a:p>
        </p:txBody>
      </p:sp>
      <p:grpSp>
        <p:nvGrpSpPr>
          <p:cNvPr id="4" name="Group 3">
            <a:extLst>
              <a:ext uri="{FF2B5EF4-FFF2-40B4-BE49-F238E27FC236}">
                <a16:creationId xmlns:a16="http://schemas.microsoft.com/office/drawing/2014/main" id="{D0F74B6A-A435-FE92-2815-6D06D9E65FB4}"/>
              </a:ext>
            </a:extLst>
          </p:cNvPr>
          <p:cNvGrpSpPr/>
          <p:nvPr/>
        </p:nvGrpSpPr>
        <p:grpSpPr>
          <a:xfrm>
            <a:off x="3551379" y="304428"/>
            <a:ext cx="8252818" cy="5860969"/>
            <a:chOff x="195857" y="863682"/>
            <a:chExt cx="3957439" cy="2853554"/>
          </a:xfrm>
        </p:grpSpPr>
        <p:grpSp>
          <p:nvGrpSpPr>
            <p:cNvPr id="118" name="Group 117">
              <a:extLst>
                <a:ext uri="{FF2B5EF4-FFF2-40B4-BE49-F238E27FC236}">
                  <a16:creationId xmlns:a16="http://schemas.microsoft.com/office/drawing/2014/main" id="{9E249FC9-AB2E-8CC2-1C9C-A6F77B7915BB}"/>
                </a:ext>
              </a:extLst>
            </p:cNvPr>
            <p:cNvGrpSpPr/>
            <p:nvPr/>
          </p:nvGrpSpPr>
          <p:grpSpPr>
            <a:xfrm>
              <a:off x="195857" y="863682"/>
              <a:ext cx="3957439" cy="2853554"/>
              <a:chOff x="1150362" y="1505367"/>
              <a:chExt cx="3957439" cy="2853554"/>
            </a:xfrm>
          </p:grpSpPr>
          <p:grpSp>
            <p:nvGrpSpPr>
              <p:cNvPr id="97" name="Group 96">
                <a:extLst>
                  <a:ext uri="{FF2B5EF4-FFF2-40B4-BE49-F238E27FC236}">
                    <a16:creationId xmlns:a16="http://schemas.microsoft.com/office/drawing/2014/main" id="{6CD30D5E-C7C9-5BE8-07BD-9B21C41ACD53}"/>
                  </a:ext>
                </a:extLst>
              </p:cNvPr>
              <p:cNvGrpSpPr/>
              <p:nvPr/>
            </p:nvGrpSpPr>
            <p:grpSpPr>
              <a:xfrm>
                <a:off x="1150362" y="1505367"/>
                <a:ext cx="3957439" cy="2853554"/>
                <a:chOff x="1150362" y="1505367"/>
                <a:chExt cx="3957439" cy="2853554"/>
              </a:xfrm>
            </p:grpSpPr>
            <p:grpSp>
              <p:nvGrpSpPr>
                <p:cNvPr id="41" name="Group 40">
                  <a:extLst>
                    <a:ext uri="{FF2B5EF4-FFF2-40B4-BE49-F238E27FC236}">
                      <a16:creationId xmlns:a16="http://schemas.microsoft.com/office/drawing/2014/main" id="{FAC57421-A4AA-5B65-321F-8CC20498FE20}"/>
                    </a:ext>
                  </a:extLst>
                </p:cNvPr>
                <p:cNvGrpSpPr/>
                <p:nvPr/>
              </p:nvGrpSpPr>
              <p:grpSpPr>
                <a:xfrm>
                  <a:off x="1150362" y="1505367"/>
                  <a:ext cx="3957439" cy="2853554"/>
                  <a:chOff x="1150362" y="1505367"/>
                  <a:chExt cx="3957439" cy="2853554"/>
                </a:xfrm>
              </p:grpSpPr>
              <p:sp>
                <p:nvSpPr>
                  <p:cNvPr id="37" name="Rectangle 36">
                    <a:extLst>
                      <a:ext uri="{FF2B5EF4-FFF2-40B4-BE49-F238E27FC236}">
                        <a16:creationId xmlns:a16="http://schemas.microsoft.com/office/drawing/2014/main" id="{3B3A8585-14B1-9C78-E9F6-9F0317799D38}"/>
                      </a:ext>
                    </a:extLst>
                  </p:cNvPr>
                  <p:cNvSpPr/>
                  <p:nvPr/>
                </p:nvSpPr>
                <p:spPr>
                  <a:xfrm>
                    <a:off x="4872971" y="3390900"/>
                    <a:ext cx="234830" cy="136998"/>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DEB41FE-4AD1-CB59-262D-9060DCCDBE66}"/>
                      </a:ext>
                    </a:extLst>
                  </p:cNvPr>
                  <p:cNvSpPr/>
                  <p:nvPr/>
                </p:nvSpPr>
                <p:spPr>
                  <a:xfrm>
                    <a:off x="4861872" y="2454709"/>
                    <a:ext cx="234830" cy="136998"/>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2B45A92-D32A-FEB2-54EA-B5ECB43FB5F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150362" y="1505367"/>
                    <a:ext cx="3935241" cy="2853554"/>
                  </a:xfrm>
                  <a:prstGeom prst="rect">
                    <a:avLst/>
                  </a:prstGeom>
                </p:spPr>
              </p:pic>
            </p:grpSp>
            <p:sp>
              <p:nvSpPr>
                <p:cNvPr id="48" name="Oval 47">
                  <a:extLst>
                    <a:ext uri="{FF2B5EF4-FFF2-40B4-BE49-F238E27FC236}">
                      <a16:creationId xmlns:a16="http://schemas.microsoft.com/office/drawing/2014/main" id="{ED756FB3-1DF4-EF67-BD82-191AF60601E8}"/>
                    </a:ext>
                  </a:extLst>
                </p:cNvPr>
                <p:cNvSpPr/>
                <p:nvPr/>
              </p:nvSpPr>
              <p:spPr>
                <a:xfrm>
                  <a:off x="1464258" y="1974455"/>
                  <a:ext cx="104175" cy="107774"/>
                </a:xfrm>
                <a:prstGeom prst="ellipse">
                  <a:avLst/>
                </a:prstGeom>
                <a:solidFill>
                  <a:schemeClr val="bg1">
                    <a:lumMod val="75000"/>
                  </a:schemeClr>
                </a:solidFill>
                <a:ln cmpd="dbl">
                  <a:solidFill>
                    <a:schemeClr val="accent1">
                      <a:shade val="15000"/>
                      <a:alpha val="83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170F96DF-28A5-EA2B-6139-C239FE4B9AE7}"/>
                    </a:ext>
                  </a:extLst>
                </p:cNvPr>
                <p:cNvSpPr/>
                <p:nvPr/>
              </p:nvSpPr>
              <p:spPr>
                <a:xfrm>
                  <a:off x="1474535" y="2924264"/>
                  <a:ext cx="104175" cy="107774"/>
                </a:xfrm>
                <a:prstGeom prst="ellipse">
                  <a:avLst/>
                </a:prstGeom>
                <a:solidFill>
                  <a:schemeClr val="bg1">
                    <a:lumMod val="75000"/>
                  </a:schemeClr>
                </a:solidFill>
                <a:ln cmpd="dbl">
                  <a:solidFill>
                    <a:schemeClr val="accent1">
                      <a:shade val="15000"/>
                      <a:alpha val="83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F1B372C1-9E9B-C787-BBAD-1C0C5B64D4A9}"/>
                    </a:ext>
                  </a:extLst>
                </p:cNvPr>
                <p:cNvSpPr/>
                <p:nvPr/>
              </p:nvSpPr>
              <p:spPr>
                <a:xfrm>
                  <a:off x="1471912" y="3874073"/>
                  <a:ext cx="104175" cy="107774"/>
                </a:xfrm>
                <a:prstGeom prst="ellipse">
                  <a:avLst/>
                </a:prstGeom>
                <a:solidFill>
                  <a:schemeClr val="bg1">
                    <a:lumMod val="75000"/>
                  </a:schemeClr>
                </a:solidFill>
                <a:ln cmpd="dbl">
                  <a:solidFill>
                    <a:schemeClr val="accent1">
                      <a:shade val="15000"/>
                      <a:alpha val="83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1" name="Straight Connector 110">
                <a:extLst>
                  <a:ext uri="{FF2B5EF4-FFF2-40B4-BE49-F238E27FC236}">
                    <a16:creationId xmlns:a16="http://schemas.microsoft.com/office/drawing/2014/main" id="{378CEE5C-0DEA-FBE8-4208-E900FEB781FC}"/>
                  </a:ext>
                </a:extLst>
              </p:cNvPr>
              <p:cNvCxnSpPr>
                <a:cxnSpLocks/>
              </p:cNvCxnSpPr>
              <p:nvPr/>
            </p:nvCxnSpPr>
            <p:spPr>
              <a:xfrm>
                <a:off x="1544595" y="2971525"/>
                <a:ext cx="1362502" cy="0"/>
              </a:xfrm>
              <a:prstGeom prst="line">
                <a:avLst/>
              </a:prstGeom>
              <a:ln>
                <a:solidFill>
                  <a:srgbClr val="0070C0"/>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44A1BA84-4B78-F95E-C7D9-7741C8549597}"/>
                  </a:ext>
                </a:extLst>
              </p:cNvPr>
              <p:cNvCxnSpPr>
                <a:cxnSpLocks/>
              </p:cNvCxnSpPr>
              <p:nvPr/>
            </p:nvCxnSpPr>
            <p:spPr>
              <a:xfrm flipV="1">
                <a:off x="1606875" y="2043077"/>
                <a:ext cx="1386054" cy="10359"/>
              </a:xfrm>
              <a:prstGeom prst="line">
                <a:avLst/>
              </a:prstGeom>
              <a:ln>
                <a:solidFill>
                  <a:srgbClr val="0070C0"/>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cxnSp>
          <p:nvCxnSpPr>
            <p:cNvPr id="110" name="Straight Connector 109">
              <a:extLst>
                <a:ext uri="{FF2B5EF4-FFF2-40B4-BE49-F238E27FC236}">
                  <a16:creationId xmlns:a16="http://schemas.microsoft.com/office/drawing/2014/main" id="{267F65CA-A7E7-5266-454B-EB96F211BE9E}"/>
                </a:ext>
              </a:extLst>
            </p:cNvPr>
            <p:cNvCxnSpPr>
              <a:cxnSpLocks/>
              <a:stCxn id="50" idx="6"/>
            </p:cNvCxnSpPr>
            <p:nvPr/>
          </p:nvCxnSpPr>
          <p:spPr>
            <a:xfrm flipV="1">
              <a:off x="621582" y="3275916"/>
              <a:ext cx="1386054" cy="10359"/>
            </a:xfrm>
            <a:prstGeom prst="line">
              <a:avLst/>
            </a:prstGeom>
            <a:ln>
              <a:solidFill>
                <a:srgbClr val="0070C0"/>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E387B41D-A7FD-F50F-4C40-1336773290C0}"/>
              </a:ext>
            </a:extLst>
          </p:cNvPr>
          <p:cNvSpPr txBox="1"/>
          <p:nvPr/>
        </p:nvSpPr>
        <p:spPr>
          <a:xfrm>
            <a:off x="6743261" y="6106070"/>
            <a:ext cx="910442" cy="369332"/>
          </a:xfrm>
          <a:prstGeom prst="rect">
            <a:avLst/>
          </a:prstGeom>
          <a:noFill/>
        </p:spPr>
        <p:txBody>
          <a:bodyPr wrap="none" rtlCol="0">
            <a:spAutoFit/>
          </a:bodyPr>
          <a:lstStyle/>
          <a:p>
            <a:r>
              <a:rPr lang="en-US" u="sng" dirty="0">
                <a:solidFill>
                  <a:srgbClr val="0070C0"/>
                </a:solidFill>
              </a:rPr>
              <a:t>PLANTA</a:t>
            </a:r>
          </a:p>
        </p:txBody>
      </p:sp>
      <p:sp>
        <p:nvSpPr>
          <p:cNvPr id="8" name="TextBox 7">
            <a:extLst>
              <a:ext uri="{FF2B5EF4-FFF2-40B4-BE49-F238E27FC236}">
                <a16:creationId xmlns:a16="http://schemas.microsoft.com/office/drawing/2014/main" id="{9DB04040-7FE8-6F98-9B1C-34EE685412D3}"/>
              </a:ext>
            </a:extLst>
          </p:cNvPr>
          <p:cNvSpPr txBox="1"/>
          <p:nvPr/>
        </p:nvSpPr>
        <p:spPr>
          <a:xfrm>
            <a:off x="3917496" y="6327985"/>
            <a:ext cx="3038475" cy="276999"/>
          </a:xfrm>
          <a:prstGeom prst="rect">
            <a:avLst/>
          </a:prstGeom>
          <a:noFill/>
        </p:spPr>
        <p:txBody>
          <a:bodyPr wrap="square">
            <a:spAutoFit/>
          </a:bodyPr>
          <a:lstStyle/>
          <a:p>
            <a:r>
              <a:rPr lang="en-US" sz="1200" dirty="0">
                <a:solidFill>
                  <a:srgbClr val="0070C0"/>
                </a:solidFill>
                <a:latin typeface="Calibri" panose="020F0502020204030204" pitchFamily="34" charset="0"/>
                <a:ea typeface="Calibri" panose="020F0502020204030204" pitchFamily="34" charset="0"/>
              </a:rPr>
              <a:t>(Reference: Willis substation NYPA 2023)</a:t>
            </a:r>
            <a:endParaRPr lang="en-US" dirty="0">
              <a:solidFill>
                <a:srgbClr val="0070C0"/>
              </a:solidFill>
              <a:latin typeface="Calibri" panose="020F0502020204030204" pitchFamily="34" charset="0"/>
              <a:ea typeface="Calibri" panose="020F0502020204030204" pitchFamily="34" charset="0"/>
            </a:endParaRPr>
          </a:p>
        </p:txBody>
      </p:sp>
      <p:pic>
        <p:nvPicPr>
          <p:cNvPr id="5" name="Picture 4">
            <a:extLst>
              <a:ext uri="{FF2B5EF4-FFF2-40B4-BE49-F238E27FC236}">
                <a16:creationId xmlns:a16="http://schemas.microsoft.com/office/drawing/2014/main" id="{FF5AEFD7-0BF4-A6EF-7D20-6A7D1A745F62}"/>
              </a:ext>
            </a:extLst>
          </p:cNvPr>
          <p:cNvPicPr>
            <a:picLocks noChangeAspect="1"/>
          </p:cNvPicPr>
          <p:nvPr/>
        </p:nvPicPr>
        <p:blipFill>
          <a:blip r:embed="rId4"/>
          <a:stretch>
            <a:fillRect/>
          </a:stretch>
        </p:blipFill>
        <p:spPr>
          <a:xfrm>
            <a:off x="740979" y="314982"/>
            <a:ext cx="2642302" cy="1373270"/>
          </a:xfrm>
          <a:prstGeom prst="rect">
            <a:avLst/>
          </a:prstGeom>
        </p:spPr>
      </p:pic>
      <p:pic>
        <p:nvPicPr>
          <p:cNvPr id="7" name="Picture 6">
            <a:extLst>
              <a:ext uri="{FF2B5EF4-FFF2-40B4-BE49-F238E27FC236}">
                <a16:creationId xmlns:a16="http://schemas.microsoft.com/office/drawing/2014/main" id="{F6415617-F245-2EA4-69BD-B5E0D8BFE58F}"/>
              </a:ext>
            </a:extLst>
          </p:cNvPr>
          <p:cNvPicPr>
            <a:picLocks noChangeAspect="1"/>
          </p:cNvPicPr>
          <p:nvPr/>
        </p:nvPicPr>
        <p:blipFill>
          <a:blip r:embed="rId5"/>
          <a:stretch>
            <a:fillRect/>
          </a:stretch>
        </p:blipFill>
        <p:spPr>
          <a:xfrm>
            <a:off x="445290" y="1729287"/>
            <a:ext cx="2961741" cy="2418763"/>
          </a:xfrm>
          <a:prstGeom prst="rect">
            <a:avLst/>
          </a:prstGeom>
        </p:spPr>
      </p:pic>
      <p:pic>
        <p:nvPicPr>
          <p:cNvPr id="3074" name="Picture 2" descr="Few things that capacitors do perfectly | EEP">
            <a:extLst>
              <a:ext uri="{FF2B5EF4-FFF2-40B4-BE49-F238E27FC236}">
                <a16:creationId xmlns:a16="http://schemas.microsoft.com/office/drawing/2014/main" id="{632D8A9C-893F-DD80-BFED-4D9C38AA66E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333"/>
          <a:stretch>
            <a:fillRect/>
          </a:stretch>
        </p:blipFill>
        <p:spPr bwMode="auto">
          <a:xfrm>
            <a:off x="478052" y="4197927"/>
            <a:ext cx="3017851" cy="23596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1ED9117-5746-605E-360E-9BACF00DD111}"/>
              </a:ext>
            </a:extLst>
          </p:cNvPr>
          <p:cNvPicPr>
            <a:picLocks noChangeAspect="1"/>
          </p:cNvPicPr>
          <p:nvPr/>
        </p:nvPicPr>
        <p:blipFill>
          <a:blip r:embed="rId7"/>
          <a:stretch>
            <a:fillRect/>
          </a:stretch>
        </p:blipFill>
        <p:spPr>
          <a:xfrm>
            <a:off x="441433" y="270136"/>
            <a:ext cx="2932386" cy="1684788"/>
          </a:xfrm>
          <a:prstGeom prst="rect">
            <a:avLst/>
          </a:prstGeom>
        </p:spPr>
      </p:pic>
      <p:sp>
        <p:nvSpPr>
          <p:cNvPr id="9" name="TextBox 8">
            <a:extLst>
              <a:ext uri="{FF2B5EF4-FFF2-40B4-BE49-F238E27FC236}">
                <a16:creationId xmlns:a16="http://schemas.microsoft.com/office/drawing/2014/main" id="{6F56CDB5-49B3-B58F-7CDD-DB9B695E4120}"/>
              </a:ext>
            </a:extLst>
          </p:cNvPr>
          <p:cNvSpPr txBox="1"/>
          <p:nvPr/>
        </p:nvSpPr>
        <p:spPr>
          <a:xfrm>
            <a:off x="504825" y="1704975"/>
            <a:ext cx="1420582" cy="246221"/>
          </a:xfrm>
          <a:prstGeom prst="rect">
            <a:avLst/>
          </a:prstGeom>
          <a:noFill/>
        </p:spPr>
        <p:txBody>
          <a:bodyPr wrap="none" rtlCol="0">
            <a:spAutoFit/>
          </a:bodyPr>
          <a:lstStyle/>
          <a:p>
            <a:r>
              <a:rPr lang="en-US" sz="1000" dirty="0"/>
              <a:t>Banco Cap Sub Duverge</a:t>
            </a:r>
          </a:p>
        </p:txBody>
      </p:sp>
      <p:pic>
        <p:nvPicPr>
          <p:cNvPr id="11" name="Picture 10">
            <a:extLst>
              <a:ext uri="{FF2B5EF4-FFF2-40B4-BE49-F238E27FC236}">
                <a16:creationId xmlns:a16="http://schemas.microsoft.com/office/drawing/2014/main" id="{2A3F7E19-A2E2-D780-9675-4F11F06E902C}"/>
              </a:ext>
            </a:extLst>
          </p:cNvPr>
          <p:cNvPicPr>
            <a:picLocks noChangeAspect="1"/>
          </p:cNvPicPr>
          <p:nvPr/>
        </p:nvPicPr>
        <p:blipFill>
          <a:blip r:embed="rId8"/>
          <a:stretch>
            <a:fillRect/>
          </a:stretch>
        </p:blipFill>
        <p:spPr>
          <a:xfrm>
            <a:off x="461873" y="304376"/>
            <a:ext cx="443002" cy="210016"/>
          </a:xfrm>
          <a:prstGeom prst="rect">
            <a:avLst/>
          </a:prstGeom>
        </p:spPr>
      </p:pic>
      <p:grpSp>
        <p:nvGrpSpPr>
          <p:cNvPr id="18" name="Group 17">
            <a:extLst>
              <a:ext uri="{FF2B5EF4-FFF2-40B4-BE49-F238E27FC236}">
                <a16:creationId xmlns:a16="http://schemas.microsoft.com/office/drawing/2014/main" id="{3BFF171D-D476-24CB-8EE5-7ED95F8E5EBF}"/>
              </a:ext>
            </a:extLst>
          </p:cNvPr>
          <p:cNvGrpSpPr/>
          <p:nvPr/>
        </p:nvGrpSpPr>
        <p:grpSpPr>
          <a:xfrm>
            <a:off x="-8324841" y="743984"/>
            <a:ext cx="8141677" cy="5773246"/>
            <a:chOff x="338667" y="629227"/>
            <a:chExt cx="10980941" cy="5794649"/>
          </a:xfrm>
          <a:solidFill>
            <a:schemeClr val="accent1">
              <a:lumMod val="20000"/>
              <a:lumOff val="80000"/>
            </a:schemeClr>
          </a:solidFill>
        </p:grpSpPr>
        <p:grpSp>
          <p:nvGrpSpPr>
            <p:cNvPr id="20" name="Group 19">
              <a:extLst>
                <a:ext uri="{FF2B5EF4-FFF2-40B4-BE49-F238E27FC236}">
                  <a16:creationId xmlns:a16="http://schemas.microsoft.com/office/drawing/2014/main" id="{3080C28E-D9E9-6CEF-C79F-90040DC82B70}"/>
                </a:ext>
              </a:extLst>
            </p:cNvPr>
            <p:cNvGrpSpPr/>
            <p:nvPr/>
          </p:nvGrpSpPr>
          <p:grpSpPr>
            <a:xfrm>
              <a:off x="338667" y="629227"/>
              <a:ext cx="10980941" cy="5483706"/>
              <a:chOff x="6588641" y="3892069"/>
              <a:chExt cx="4609052" cy="1982537"/>
            </a:xfrm>
            <a:grpFill/>
          </p:grpSpPr>
          <p:pic>
            <p:nvPicPr>
              <p:cNvPr id="24" name="Picture 23">
                <a:extLst>
                  <a:ext uri="{FF2B5EF4-FFF2-40B4-BE49-F238E27FC236}">
                    <a16:creationId xmlns:a16="http://schemas.microsoft.com/office/drawing/2014/main" id="{36691487-B70B-5ACD-2CF1-4523B910638A}"/>
                  </a:ext>
                </a:extLst>
              </p:cNvPr>
              <p:cNvPicPr>
                <a:picLocks noChangeAspect="1"/>
              </p:cNvPicPr>
              <p:nvPr/>
            </p:nvPicPr>
            <p:blipFill>
              <a:blip r:embed="rId9">
                <a:clrChange>
                  <a:clrFrom>
                    <a:srgbClr val="FFFFFF"/>
                  </a:clrFrom>
                  <a:clrTo>
                    <a:srgbClr val="FFFFFF">
                      <a:alpha val="0"/>
                    </a:srgbClr>
                  </a:clrTo>
                </a:clrChange>
              </a:blip>
              <a:srcRect r="-25251" b="17759"/>
              <a:stretch>
                <a:fillRect/>
              </a:stretch>
            </p:blipFill>
            <p:spPr>
              <a:xfrm>
                <a:off x="6588641" y="3892069"/>
                <a:ext cx="4609052" cy="1982537"/>
              </a:xfrm>
              <a:prstGeom prst="rect">
                <a:avLst/>
              </a:prstGeom>
              <a:grpFill/>
            </p:spPr>
          </p:pic>
          <p:sp>
            <p:nvSpPr>
              <p:cNvPr id="25" name="Freeform: Shape 24">
                <a:extLst>
                  <a:ext uri="{FF2B5EF4-FFF2-40B4-BE49-F238E27FC236}">
                    <a16:creationId xmlns:a16="http://schemas.microsoft.com/office/drawing/2014/main" id="{60658959-A883-EDAE-0ED2-88F6DA71E6D3}"/>
                  </a:ext>
                </a:extLst>
              </p:cNvPr>
              <p:cNvSpPr/>
              <p:nvPr/>
            </p:nvSpPr>
            <p:spPr>
              <a:xfrm>
                <a:off x="6914687" y="3921013"/>
                <a:ext cx="1439475" cy="558373"/>
              </a:xfrm>
              <a:custGeom>
                <a:avLst/>
                <a:gdLst>
                  <a:gd name="connsiteX0" fmla="*/ 0 w 1439475"/>
                  <a:gd name="connsiteY0" fmla="*/ 555812 h 558373"/>
                  <a:gd name="connsiteX1" fmla="*/ 107576 w 1439475"/>
                  <a:gd name="connsiteY1" fmla="*/ 558373 h 558373"/>
                  <a:gd name="connsiteX2" fmla="*/ 1324215 w 1439475"/>
                  <a:gd name="connsiteY2" fmla="*/ 7684 h 558373"/>
                  <a:gd name="connsiteX3" fmla="*/ 1439475 w 1439475"/>
                  <a:gd name="connsiteY3" fmla="*/ 0 h 558373"/>
                </a:gdLst>
                <a:ahLst/>
                <a:cxnLst>
                  <a:cxn ang="0">
                    <a:pos x="connsiteX0" y="connsiteY0"/>
                  </a:cxn>
                  <a:cxn ang="0">
                    <a:pos x="connsiteX1" y="connsiteY1"/>
                  </a:cxn>
                  <a:cxn ang="0">
                    <a:pos x="connsiteX2" y="connsiteY2"/>
                  </a:cxn>
                  <a:cxn ang="0">
                    <a:pos x="connsiteX3" y="connsiteY3"/>
                  </a:cxn>
                </a:cxnLst>
                <a:rect l="l" t="t" r="r" b="b"/>
                <a:pathLst>
                  <a:path w="1439475" h="558373">
                    <a:moveTo>
                      <a:pt x="0" y="555812"/>
                    </a:moveTo>
                    <a:lnTo>
                      <a:pt x="107576" y="558373"/>
                    </a:lnTo>
                    <a:lnTo>
                      <a:pt x="1324215" y="7684"/>
                    </a:lnTo>
                    <a:lnTo>
                      <a:pt x="1439475" y="0"/>
                    </a:lnTo>
                  </a:path>
                </a:pathLst>
              </a:custGeom>
              <a:grpFill/>
              <a:ln>
                <a:solidFill>
                  <a:srgbClr val="0070C0"/>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3" name="TextBox 22">
              <a:extLst>
                <a:ext uri="{FF2B5EF4-FFF2-40B4-BE49-F238E27FC236}">
                  <a16:creationId xmlns:a16="http://schemas.microsoft.com/office/drawing/2014/main" id="{0BEE6B43-DE28-760D-8E05-9562C25B955B}"/>
                </a:ext>
              </a:extLst>
            </p:cNvPr>
            <p:cNvSpPr txBox="1"/>
            <p:nvPr/>
          </p:nvSpPr>
          <p:spPr>
            <a:xfrm>
              <a:off x="4677394" y="6054544"/>
              <a:ext cx="1241365" cy="369332"/>
            </a:xfrm>
            <a:prstGeom prst="rect">
              <a:avLst/>
            </a:prstGeom>
            <a:grpFill/>
          </p:spPr>
          <p:txBody>
            <a:bodyPr wrap="none" rtlCol="0">
              <a:spAutoFit/>
            </a:bodyPr>
            <a:lstStyle/>
            <a:p>
              <a:r>
                <a:rPr lang="en-US" u="sng" dirty="0">
                  <a:solidFill>
                    <a:srgbClr val="0070C0"/>
                  </a:solidFill>
                </a:rPr>
                <a:t>ELEVACION</a:t>
              </a:r>
            </a:p>
          </p:txBody>
        </p:sp>
      </p:grpSp>
      <p:pic>
        <p:nvPicPr>
          <p:cNvPr id="51" name="Picture 50">
            <a:extLst>
              <a:ext uri="{FF2B5EF4-FFF2-40B4-BE49-F238E27FC236}">
                <a16:creationId xmlns:a16="http://schemas.microsoft.com/office/drawing/2014/main" id="{4718EBDA-44CB-361F-32C7-17358FC737C4}"/>
              </a:ext>
            </a:extLst>
          </p:cNvPr>
          <p:cNvPicPr>
            <a:picLocks noChangeAspect="1"/>
          </p:cNvPicPr>
          <p:nvPr/>
        </p:nvPicPr>
        <p:blipFill>
          <a:blip r:embed="rId10">
            <a:clrChange>
              <a:clrFrom>
                <a:srgbClr val="000000">
                  <a:alpha val="0"/>
                </a:srgbClr>
              </a:clrFrom>
              <a:clrTo>
                <a:srgbClr val="000000">
                  <a:alpha val="0"/>
                </a:srgbClr>
              </a:clrTo>
            </a:clrChange>
          </a:blip>
          <a:srcRect l="15221" r="-4533"/>
          <a:stretch>
            <a:fillRect/>
          </a:stretch>
        </p:blipFill>
        <p:spPr>
          <a:xfrm>
            <a:off x="-8327923" y="687838"/>
            <a:ext cx="8327923" cy="6170162"/>
          </a:xfrm>
          <a:prstGeom prst="rect">
            <a:avLst/>
          </a:prstGeom>
          <a:solidFill>
            <a:schemeClr val="bg1"/>
          </a:solidFill>
          <a:ln>
            <a:solidFill>
              <a:schemeClr val="accent1"/>
            </a:solidFill>
          </a:ln>
        </p:spPr>
      </p:pic>
      <p:sp>
        <p:nvSpPr>
          <p:cNvPr id="2" name="TextBox 1">
            <a:extLst>
              <a:ext uri="{FF2B5EF4-FFF2-40B4-BE49-F238E27FC236}">
                <a16:creationId xmlns:a16="http://schemas.microsoft.com/office/drawing/2014/main" id="{127CF067-FD63-7B8F-D5BD-89905569A0A9}"/>
              </a:ext>
            </a:extLst>
          </p:cNvPr>
          <p:cNvSpPr txBox="1"/>
          <p:nvPr/>
        </p:nvSpPr>
        <p:spPr>
          <a:xfrm>
            <a:off x="9544995" y="6185647"/>
            <a:ext cx="2176109" cy="338554"/>
          </a:xfrm>
          <a:prstGeom prst="rect">
            <a:avLst/>
          </a:prstGeom>
          <a:noFill/>
        </p:spPr>
        <p:txBody>
          <a:bodyPr wrap="none" rtlCol="0">
            <a:spAutoFit/>
          </a:bodyPr>
          <a:lstStyle/>
          <a:p>
            <a:r>
              <a:rPr lang="en-US" sz="1600" b="1" dirty="0" err="1"/>
              <a:t>Ejemplo</a:t>
            </a:r>
            <a:r>
              <a:rPr lang="en-US" sz="1600" b="1" dirty="0"/>
              <a:t> de </a:t>
            </a:r>
            <a:r>
              <a:rPr lang="en-US" sz="1600" b="1" dirty="0" err="1"/>
              <a:t>Capacitores</a:t>
            </a:r>
            <a:endParaRPr lang="en-US" sz="1600" b="1" dirty="0"/>
          </a:p>
        </p:txBody>
      </p:sp>
    </p:spTree>
    <p:extLst>
      <p:ext uri="{BB962C8B-B14F-4D97-AF65-F5344CB8AC3E}">
        <p14:creationId xmlns:p14="http://schemas.microsoft.com/office/powerpoint/2010/main" val="73064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875E-6 1.85185E-6 L 0.97331 -0.00764 " pathEditMode="relative" rAng="0" ptsTypes="AA">
                                      <p:cBhvr>
                                        <p:cTn id="6" dur="2000" fill="hold"/>
                                        <p:tgtEl>
                                          <p:spTgt spid="18"/>
                                        </p:tgtEl>
                                        <p:attrNameLst>
                                          <p:attrName>ppt_x</p:attrName>
                                          <p:attrName>ppt_y</p:attrName>
                                        </p:attrNameLst>
                                      </p:cBhvr>
                                      <p:rCtr x="48659" y="-394"/>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3.54167E-6 0 L 0.96654 -0.04907 " pathEditMode="relative" rAng="0" ptsTypes="AA">
                                      <p:cBhvr>
                                        <p:cTn id="10" dur="2000" fill="hold"/>
                                        <p:tgtEl>
                                          <p:spTgt spid="51"/>
                                        </p:tgtEl>
                                        <p:attrNameLst>
                                          <p:attrName>ppt_x</p:attrName>
                                          <p:attrName>ppt_y</p:attrName>
                                        </p:attrNameLst>
                                      </p:cBhvr>
                                      <p:rCtr x="48320" y="-245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18A216-6A87-335C-AD60-CC156F089762}"/>
              </a:ext>
            </a:extLst>
          </p:cNvPr>
          <p:cNvPicPr>
            <a:picLocks noChangeAspect="1"/>
          </p:cNvPicPr>
          <p:nvPr/>
        </p:nvPicPr>
        <p:blipFill>
          <a:blip r:embed="rId3"/>
          <a:stretch>
            <a:fillRect/>
          </a:stretch>
        </p:blipFill>
        <p:spPr>
          <a:xfrm>
            <a:off x="446776" y="2364775"/>
            <a:ext cx="8127931" cy="2689363"/>
          </a:xfrm>
          <a:prstGeom prst="rect">
            <a:avLst/>
          </a:prstGeom>
        </p:spPr>
      </p:pic>
      <p:sp>
        <p:nvSpPr>
          <p:cNvPr id="7" name="TextBox 6">
            <a:extLst>
              <a:ext uri="{FF2B5EF4-FFF2-40B4-BE49-F238E27FC236}">
                <a16:creationId xmlns:a16="http://schemas.microsoft.com/office/drawing/2014/main" id="{8D2709D1-9392-A4E9-199B-E09A48C876CF}"/>
              </a:ext>
            </a:extLst>
          </p:cNvPr>
          <p:cNvSpPr txBox="1"/>
          <p:nvPr/>
        </p:nvSpPr>
        <p:spPr>
          <a:xfrm>
            <a:off x="1026303" y="4959029"/>
            <a:ext cx="7091394" cy="276999"/>
          </a:xfrm>
          <a:prstGeom prst="rect">
            <a:avLst/>
          </a:prstGeom>
          <a:noFill/>
        </p:spPr>
        <p:txBody>
          <a:bodyPr wrap="square">
            <a:spAutoFit/>
          </a:bodyPr>
          <a:lstStyle/>
          <a:p>
            <a:r>
              <a:rPr lang="en-US" sz="1200" b="1" dirty="0"/>
              <a:t>(1) </a:t>
            </a:r>
            <a:r>
              <a:rPr lang="en-US" sz="1200" b="1" dirty="0" err="1"/>
              <a:t>Instante</a:t>
            </a:r>
            <a:r>
              <a:rPr lang="en-US" sz="1200" b="1" dirty="0"/>
              <a:t> de </a:t>
            </a:r>
            <a:r>
              <a:rPr lang="en-US" sz="1200" b="1" dirty="0" err="1"/>
              <a:t>cierred</a:t>
            </a:r>
            <a:r>
              <a:rPr lang="en-US" sz="1200" b="1" dirty="0"/>
              <a:t> </a:t>
            </a:r>
            <a:r>
              <a:rPr lang="en-US" sz="1200" b="1" dirty="0" err="1"/>
              <a:t>optimizado</a:t>
            </a:r>
            <a:r>
              <a:rPr lang="en-US" sz="1200" b="1" dirty="0"/>
              <a:t>                                                   (2) </a:t>
            </a:r>
            <a:r>
              <a:rPr lang="en-US" sz="1200" b="1" dirty="0" err="1"/>
              <a:t>Instante</a:t>
            </a:r>
            <a:r>
              <a:rPr lang="en-US" sz="1200" b="1" dirty="0"/>
              <a:t> de </a:t>
            </a:r>
            <a:r>
              <a:rPr lang="en-US" sz="1200" b="1" dirty="0" err="1"/>
              <a:t>cierred</a:t>
            </a:r>
            <a:r>
              <a:rPr lang="en-US" sz="1200" b="1" dirty="0"/>
              <a:t> </a:t>
            </a:r>
            <a:r>
              <a:rPr lang="en-US" sz="1200" b="1" dirty="0" err="1"/>
              <a:t>aleatorio</a:t>
            </a:r>
            <a:r>
              <a:rPr lang="en-US" sz="1200" b="1" dirty="0"/>
              <a:t> no </a:t>
            </a:r>
            <a:r>
              <a:rPr lang="en-US" sz="1200" b="1" dirty="0" err="1"/>
              <a:t>optimizado</a:t>
            </a:r>
            <a:endParaRPr lang="en-US" sz="1200" b="1" dirty="0"/>
          </a:p>
        </p:txBody>
      </p:sp>
      <p:pic>
        <p:nvPicPr>
          <p:cNvPr id="15" name="Picture 14">
            <a:extLst>
              <a:ext uri="{FF2B5EF4-FFF2-40B4-BE49-F238E27FC236}">
                <a16:creationId xmlns:a16="http://schemas.microsoft.com/office/drawing/2014/main" id="{493CCB8E-94A9-53B5-33BC-6C1D53A9C57B}"/>
              </a:ext>
            </a:extLst>
          </p:cNvPr>
          <p:cNvPicPr>
            <a:picLocks noChangeAspect="1"/>
          </p:cNvPicPr>
          <p:nvPr/>
        </p:nvPicPr>
        <p:blipFill>
          <a:blip r:embed="rId4"/>
          <a:stretch>
            <a:fillRect/>
          </a:stretch>
        </p:blipFill>
        <p:spPr>
          <a:xfrm>
            <a:off x="9303011" y="3952162"/>
            <a:ext cx="2000529" cy="1894801"/>
          </a:xfrm>
          <a:prstGeom prst="rect">
            <a:avLst/>
          </a:prstGeom>
        </p:spPr>
      </p:pic>
      <p:pic>
        <p:nvPicPr>
          <p:cNvPr id="17" name="Picture 16">
            <a:extLst>
              <a:ext uri="{FF2B5EF4-FFF2-40B4-BE49-F238E27FC236}">
                <a16:creationId xmlns:a16="http://schemas.microsoft.com/office/drawing/2014/main" id="{8195ED0D-FECE-5C28-8C7E-F1628CD1DFEC}"/>
              </a:ext>
            </a:extLst>
          </p:cNvPr>
          <p:cNvPicPr>
            <a:picLocks noChangeAspect="1"/>
          </p:cNvPicPr>
          <p:nvPr/>
        </p:nvPicPr>
        <p:blipFill>
          <a:blip r:embed="rId5"/>
          <a:srcRect b="7795"/>
          <a:stretch>
            <a:fillRect/>
          </a:stretch>
        </p:blipFill>
        <p:spPr>
          <a:xfrm>
            <a:off x="9049919" y="2404360"/>
            <a:ext cx="2396600" cy="1323753"/>
          </a:xfrm>
          <a:prstGeom prst="rect">
            <a:avLst/>
          </a:prstGeom>
        </p:spPr>
      </p:pic>
      <p:sp>
        <p:nvSpPr>
          <p:cNvPr id="19" name="TextBox 18">
            <a:extLst>
              <a:ext uri="{FF2B5EF4-FFF2-40B4-BE49-F238E27FC236}">
                <a16:creationId xmlns:a16="http://schemas.microsoft.com/office/drawing/2014/main" id="{487D7568-2B35-312E-05CE-6B8F45A6D40F}"/>
              </a:ext>
            </a:extLst>
          </p:cNvPr>
          <p:cNvSpPr txBox="1"/>
          <p:nvPr/>
        </p:nvSpPr>
        <p:spPr>
          <a:xfrm>
            <a:off x="9258301" y="3676977"/>
            <a:ext cx="1933543" cy="430887"/>
          </a:xfrm>
          <a:prstGeom prst="rect">
            <a:avLst/>
          </a:prstGeom>
          <a:noFill/>
        </p:spPr>
        <p:txBody>
          <a:bodyPr wrap="none" rtlCol="0">
            <a:spAutoFit/>
          </a:bodyPr>
          <a:lstStyle/>
          <a:p>
            <a:pPr algn="ctr"/>
            <a:r>
              <a:rPr lang="en-US" sz="1100" b="1" dirty="0" err="1"/>
              <a:t>Interruptor</a:t>
            </a:r>
            <a:r>
              <a:rPr lang="en-US" sz="1100" b="1" dirty="0"/>
              <a:t> SF6 de Tanke Vivo</a:t>
            </a:r>
          </a:p>
          <a:p>
            <a:pPr algn="ctr"/>
            <a:r>
              <a:rPr lang="en-US" sz="1100" b="1" dirty="0"/>
              <a:t>3 </a:t>
            </a:r>
            <a:r>
              <a:rPr lang="en-US" sz="1100" b="1" dirty="0" err="1"/>
              <a:t>Operadore</a:t>
            </a:r>
            <a:r>
              <a:rPr lang="en-US" sz="1100" b="1" dirty="0"/>
              <a:t>  Independiente</a:t>
            </a:r>
          </a:p>
        </p:txBody>
      </p:sp>
      <p:sp>
        <p:nvSpPr>
          <p:cNvPr id="20" name="TextBox 19">
            <a:extLst>
              <a:ext uri="{FF2B5EF4-FFF2-40B4-BE49-F238E27FC236}">
                <a16:creationId xmlns:a16="http://schemas.microsoft.com/office/drawing/2014/main" id="{904F35E1-036B-1657-D99B-6EB8AE6346AB}"/>
              </a:ext>
            </a:extLst>
          </p:cNvPr>
          <p:cNvSpPr txBox="1"/>
          <p:nvPr/>
        </p:nvSpPr>
        <p:spPr>
          <a:xfrm>
            <a:off x="9381258" y="5633094"/>
            <a:ext cx="2116285" cy="430887"/>
          </a:xfrm>
          <a:prstGeom prst="rect">
            <a:avLst/>
          </a:prstGeom>
          <a:noFill/>
        </p:spPr>
        <p:txBody>
          <a:bodyPr wrap="none" rtlCol="0">
            <a:spAutoFit/>
          </a:bodyPr>
          <a:lstStyle/>
          <a:p>
            <a:pPr algn="ctr"/>
            <a:r>
              <a:rPr lang="en-US" sz="1100" b="1" dirty="0" err="1"/>
              <a:t>Interruptor</a:t>
            </a:r>
            <a:r>
              <a:rPr lang="en-US" sz="1100" b="1" dirty="0"/>
              <a:t> SF6 de Tanke Muerto</a:t>
            </a:r>
          </a:p>
          <a:p>
            <a:pPr algn="ctr"/>
            <a:r>
              <a:rPr lang="en-US" sz="1100" b="1" dirty="0"/>
              <a:t>3 </a:t>
            </a:r>
            <a:r>
              <a:rPr lang="en-US" sz="1100" b="1" dirty="0" err="1"/>
              <a:t>Operadore</a:t>
            </a:r>
            <a:r>
              <a:rPr lang="en-US" sz="1100" b="1" dirty="0"/>
              <a:t>  Independiente</a:t>
            </a:r>
          </a:p>
        </p:txBody>
      </p:sp>
      <p:sp>
        <p:nvSpPr>
          <p:cNvPr id="22" name="TextBox 21">
            <a:extLst>
              <a:ext uri="{FF2B5EF4-FFF2-40B4-BE49-F238E27FC236}">
                <a16:creationId xmlns:a16="http://schemas.microsoft.com/office/drawing/2014/main" id="{672AF841-5A9F-B65E-A519-7A701DF18335}"/>
              </a:ext>
            </a:extLst>
          </p:cNvPr>
          <p:cNvSpPr txBox="1"/>
          <p:nvPr/>
        </p:nvSpPr>
        <p:spPr>
          <a:xfrm>
            <a:off x="454015" y="308396"/>
            <a:ext cx="11271139" cy="1631216"/>
          </a:xfrm>
          <a:prstGeom prst="rect">
            <a:avLst/>
          </a:prstGeom>
          <a:solidFill>
            <a:srgbClr val="002060"/>
          </a:solidFill>
        </p:spPr>
        <p:txBody>
          <a:bodyPr wrap="square">
            <a:spAutoFit/>
          </a:bodyPr>
          <a:lstStyle>
            <a:defPPr>
              <a:defRPr lang="en-US"/>
            </a:defPPr>
            <a:lvl1pPr algn="just">
              <a:defRPr sz="2000">
                <a:solidFill>
                  <a:schemeClr val="bg1"/>
                </a:solidFill>
              </a:defRPr>
            </a:lvl1pPr>
          </a:lstStyle>
          <a:p>
            <a:r>
              <a:rPr lang="es-ES" dirty="0"/>
              <a:t>Las fallas de interruptor con cargas capacitivas están relacionadas con el voltaje transitorio de recuperación (TRV) y el posible reencendido (</a:t>
            </a:r>
            <a:r>
              <a:rPr lang="es-ES" dirty="0" err="1"/>
              <a:t>restriking</a:t>
            </a:r>
            <a:r>
              <a:rPr lang="es-ES" dirty="0"/>
              <a:t>). La recuperación transitoria del voltaje es la tensión que aparece entre los contactos del breaker después de la interrupción de la corriente. En el caso de cargas capacitivas, este voltaje puede oscilar rápidamente. Si el aumento de la rigidez dieléctrica entre los contactos es más lento que el aumento del voltaje, puede ocurrir un reencendido del arco, provocando la falla del breaker. </a:t>
            </a:r>
            <a:endParaRPr lang="en-US" dirty="0"/>
          </a:p>
        </p:txBody>
      </p:sp>
      <p:sp>
        <p:nvSpPr>
          <p:cNvPr id="25" name="TextBox 24">
            <a:extLst>
              <a:ext uri="{FF2B5EF4-FFF2-40B4-BE49-F238E27FC236}">
                <a16:creationId xmlns:a16="http://schemas.microsoft.com/office/drawing/2014/main" id="{887DDEA7-DCDF-9F21-2A03-E045653037A3}"/>
              </a:ext>
            </a:extLst>
          </p:cNvPr>
          <p:cNvSpPr txBox="1"/>
          <p:nvPr/>
        </p:nvSpPr>
        <p:spPr>
          <a:xfrm>
            <a:off x="5416759" y="2675437"/>
            <a:ext cx="3013138" cy="307777"/>
          </a:xfrm>
          <a:prstGeom prst="rect">
            <a:avLst/>
          </a:prstGeom>
          <a:noFill/>
        </p:spPr>
        <p:txBody>
          <a:bodyPr wrap="square">
            <a:spAutoFit/>
          </a:bodyPr>
          <a:lstStyle>
            <a:defPPr>
              <a:defRPr lang="en-US"/>
            </a:defPPr>
            <a:lvl1pPr>
              <a:defRPr sz="1400" b="0" i="0">
                <a:solidFill>
                  <a:srgbClr val="CC0000"/>
                </a:solidFill>
                <a:effectLst/>
                <a:highlight>
                  <a:srgbClr val="FFFF00"/>
                </a:highlight>
                <a:latin typeface="Google Sans"/>
              </a:defRPr>
            </a:lvl1pPr>
          </a:lstStyle>
          <a:p>
            <a:r>
              <a:rPr lang="es-ES" i="1" dirty="0"/>
              <a:t>100 a 250 veces la corriente nominal</a:t>
            </a:r>
            <a:endParaRPr lang="en-US" i="1" dirty="0"/>
          </a:p>
        </p:txBody>
      </p:sp>
      <p:sp>
        <p:nvSpPr>
          <p:cNvPr id="26" name="TextBox 25">
            <a:extLst>
              <a:ext uri="{FF2B5EF4-FFF2-40B4-BE49-F238E27FC236}">
                <a16:creationId xmlns:a16="http://schemas.microsoft.com/office/drawing/2014/main" id="{186FCE08-2CD8-3DDD-A690-D03CC5F23144}"/>
              </a:ext>
            </a:extLst>
          </p:cNvPr>
          <p:cNvSpPr txBox="1"/>
          <p:nvPr/>
        </p:nvSpPr>
        <p:spPr>
          <a:xfrm>
            <a:off x="5526868" y="4531318"/>
            <a:ext cx="2686898" cy="307777"/>
          </a:xfrm>
          <a:prstGeom prst="rect">
            <a:avLst/>
          </a:prstGeom>
          <a:noFill/>
        </p:spPr>
        <p:txBody>
          <a:bodyPr wrap="square">
            <a:spAutoFit/>
          </a:bodyPr>
          <a:lstStyle/>
          <a:p>
            <a:r>
              <a:rPr lang="es-ES" sz="1400" b="0" i="1" dirty="0">
                <a:solidFill>
                  <a:srgbClr val="CC0000"/>
                </a:solidFill>
                <a:effectLst/>
                <a:highlight>
                  <a:srgbClr val="FFFF00"/>
                </a:highlight>
                <a:latin typeface="Google Sans"/>
              </a:rPr>
              <a:t>Alta frecuencia </a:t>
            </a:r>
            <a:r>
              <a:rPr lang="en-US" sz="1400" i="1" dirty="0">
                <a:solidFill>
                  <a:srgbClr val="CC0000"/>
                </a:solidFill>
                <a:highlight>
                  <a:srgbClr val="FFFF00"/>
                </a:highlight>
                <a:latin typeface="Google Sans"/>
              </a:rPr>
              <a:t>300 Hz to 1000 Hz</a:t>
            </a:r>
          </a:p>
        </p:txBody>
      </p:sp>
      <p:grpSp>
        <p:nvGrpSpPr>
          <p:cNvPr id="14" name="Group 13">
            <a:extLst>
              <a:ext uri="{FF2B5EF4-FFF2-40B4-BE49-F238E27FC236}">
                <a16:creationId xmlns:a16="http://schemas.microsoft.com/office/drawing/2014/main" id="{9893C239-F859-0751-E00C-73C783744FA3}"/>
              </a:ext>
            </a:extLst>
          </p:cNvPr>
          <p:cNvGrpSpPr/>
          <p:nvPr/>
        </p:nvGrpSpPr>
        <p:grpSpPr>
          <a:xfrm>
            <a:off x="-4173333" y="2592888"/>
            <a:ext cx="3801232" cy="2625370"/>
            <a:chOff x="6339092" y="2228406"/>
            <a:chExt cx="4502157" cy="3406343"/>
          </a:xfrm>
        </p:grpSpPr>
        <p:pic>
          <p:nvPicPr>
            <p:cNvPr id="4" name="Picture 3">
              <a:extLst>
                <a:ext uri="{FF2B5EF4-FFF2-40B4-BE49-F238E27FC236}">
                  <a16:creationId xmlns:a16="http://schemas.microsoft.com/office/drawing/2014/main" id="{BCCB26DB-E6E5-25E5-024D-5E895CE414CE}"/>
                </a:ext>
              </a:extLst>
            </p:cNvPr>
            <p:cNvPicPr>
              <a:picLocks noChangeAspect="1"/>
            </p:cNvPicPr>
            <p:nvPr/>
          </p:nvPicPr>
          <p:blipFill>
            <a:blip r:embed="rId6"/>
            <a:srcRect l="12122" r="8848" b="4782"/>
            <a:stretch>
              <a:fillRect/>
            </a:stretch>
          </p:blipFill>
          <p:spPr>
            <a:xfrm>
              <a:off x="6339092" y="2228406"/>
              <a:ext cx="4502157" cy="3406343"/>
            </a:xfrm>
            <a:prstGeom prst="rect">
              <a:avLst/>
            </a:prstGeom>
          </p:spPr>
        </p:pic>
        <p:pic>
          <p:nvPicPr>
            <p:cNvPr id="13" name="Picture 12">
              <a:extLst>
                <a:ext uri="{FF2B5EF4-FFF2-40B4-BE49-F238E27FC236}">
                  <a16:creationId xmlns:a16="http://schemas.microsoft.com/office/drawing/2014/main" id="{B6CBEB78-EC3A-82C7-87A4-3296A1C83C29}"/>
                </a:ext>
              </a:extLst>
            </p:cNvPr>
            <p:cNvPicPr>
              <a:picLocks noChangeAspect="1"/>
            </p:cNvPicPr>
            <p:nvPr/>
          </p:nvPicPr>
          <p:blipFill>
            <a:blip r:embed="rId7"/>
            <a:stretch>
              <a:fillRect/>
            </a:stretch>
          </p:blipFill>
          <p:spPr>
            <a:xfrm>
              <a:off x="7090333" y="2410224"/>
              <a:ext cx="3196937" cy="665485"/>
            </a:xfrm>
            <a:prstGeom prst="rect">
              <a:avLst/>
            </a:prstGeom>
            <a:solidFill>
              <a:schemeClr val="bg1"/>
            </a:solidFill>
          </p:spPr>
        </p:pic>
      </p:grpSp>
      <p:sp>
        <p:nvSpPr>
          <p:cNvPr id="3" name="TextBox 2">
            <a:extLst>
              <a:ext uri="{FF2B5EF4-FFF2-40B4-BE49-F238E27FC236}">
                <a16:creationId xmlns:a16="http://schemas.microsoft.com/office/drawing/2014/main" id="{827AC320-DE0E-737F-A734-E8B0BE81460D}"/>
              </a:ext>
            </a:extLst>
          </p:cNvPr>
          <p:cNvSpPr txBox="1"/>
          <p:nvPr/>
        </p:nvSpPr>
        <p:spPr>
          <a:xfrm>
            <a:off x="444881" y="-2343761"/>
            <a:ext cx="11284664" cy="1631216"/>
          </a:xfrm>
          <a:prstGeom prst="rect">
            <a:avLst/>
          </a:prstGeom>
          <a:solidFill>
            <a:srgbClr val="FFFF00"/>
          </a:solidFill>
          <a:scene3d>
            <a:camera prst="orthographicFront"/>
            <a:lightRig rig="threePt" dir="t"/>
          </a:scene3d>
          <a:sp3d>
            <a:bevelT w="165100" prst="coolSlant"/>
          </a:sp3d>
        </p:spPr>
        <p:txBody>
          <a:bodyPr wrap="square">
            <a:spAutoFit/>
          </a:bodyPr>
          <a:lstStyle>
            <a:defPPr>
              <a:defRPr lang="en-US"/>
            </a:defPPr>
            <a:lvl1pPr algn="just">
              <a:defRPr sz="2000" b="1"/>
            </a:lvl1pPr>
          </a:lstStyle>
          <a:p>
            <a:r>
              <a:rPr lang="en-US" u="sng" dirty="0">
                <a:solidFill>
                  <a:srgbClr val="0070C0"/>
                </a:solidFill>
                <a:effectLst>
                  <a:outerShdw blurRad="38100" dist="38100" dir="2700000" algn="tl">
                    <a:srgbClr val="000000">
                      <a:alpha val="43137"/>
                    </a:srgbClr>
                  </a:outerShdw>
                </a:effectLst>
              </a:rPr>
              <a:t>SOLUCION</a:t>
            </a:r>
            <a:r>
              <a:rPr lang="en-US" dirty="0">
                <a:solidFill>
                  <a:srgbClr val="0070C0"/>
                </a:solidFill>
                <a:effectLst>
                  <a:outerShdw blurRad="38100" dist="38100" dir="2700000" algn="tl">
                    <a:srgbClr val="000000">
                      <a:alpha val="43137"/>
                    </a:srgbClr>
                  </a:outerShdw>
                </a:effectLst>
              </a:rPr>
              <a:t>: </a:t>
            </a:r>
            <a:r>
              <a:rPr lang="en-US" dirty="0" err="1"/>
              <a:t>Conmutación</a:t>
            </a:r>
            <a:r>
              <a:rPr lang="en-US" dirty="0"/>
              <a:t> </a:t>
            </a:r>
            <a:r>
              <a:rPr lang="en-US" dirty="0" err="1"/>
              <a:t>selectiva</a:t>
            </a:r>
            <a:r>
              <a:rPr lang="en-US" dirty="0"/>
              <a:t> de </a:t>
            </a:r>
            <a:r>
              <a:rPr lang="en-US" dirty="0" err="1"/>
              <a:t>fase</a:t>
            </a:r>
            <a:r>
              <a:rPr lang="en-US" dirty="0"/>
              <a:t> </a:t>
            </a:r>
            <a:r>
              <a:rPr lang="es-ES" dirty="0"/>
              <a:t>(</a:t>
            </a:r>
            <a:r>
              <a:rPr lang="es-ES" dirty="0" err="1"/>
              <a:t>PoW</a:t>
            </a:r>
            <a:r>
              <a:rPr lang="es-ES" dirty="0"/>
              <a:t>)  </a:t>
            </a:r>
            <a:r>
              <a:rPr lang="es-ES" b="0" dirty="0"/>
              <a:t>es una tecnología de conmutación selectiva de fase que realiza operaciones de conmutación en momentos precisos de la onda eléctrica, en lugar de hacerlo de forma aleatoria. Esto evita la generación de transitorios (sobretensiones y arcos eléctricos) que pueden dañar los equipos y permite una conmutación más suave y controlada</a:t>
            </a:r>
          </a:p>
          <a:p>
            <a:r>
              <a:rPr lang="en-US" dirty="0"/>
              <a:t>. </a:t>
            </a:r>
            <a:r>
              <a:rPr lang="en-US" u="sng" dirty="0">
                <a:solidFill>
                  <a:srgbClr val="C00000"/>
                </a:solidFill>
                <a:effectLst>
                  <a:outerShdw blurRad="38100" dist="38100" dir="2700000" algn="tl">
                    <a:srgbClr val="000000">
                      <a:alpha val="43137"/>
                    </a:srgbClr>
                  </a:outerShdw>
                </a:effectLst>
              </a:rPr>
              <a:t>OTRAS SOLUCIONES: </a:t>
            </a:r>
            <a:r>
              <a:rPr lang="en-US" dirty="0"/>
              <a:t>Cierre con Resistencia, </a:t>
            </a:r>
            <a:r>
              <a:rPr lang="en-US" dirty="0" err="1"/>
              <a:t>cierre</a:t>
            </a:r>
            <a:r>
              <a:rPr lang="en-US" dirty="0"/>
              <a:t> de </a:t>
            </a:r>
            <a:r>
              <a:rPr lang="en-US" dirty="0" err="1"/>
              <a:t>fases</a:t>
            </a:r>
            <a:r>
              <a:rPr lang="en-US" dirty="0"/>
              <a:t> </a:t>
            </a:r>
            <a:r>
              <a:rPr lang="en-US" dirty="0" err="1"/>
              <a:t>independientes</a:t>
            </a:r>
            <a:r>
              <a:rPr lang="en-US" dirty="0"/>
              <a:t> (IPO), </a:t>
            </a:r>
            <a:r>
              <a:rPr lang="en-US" dirty="0" err="1"/>
              <a:t>Varistores</a:t>
            </a:r>
            <a:r>
              <a:rPr lang="en-US" dirty="0"/>
              <a:t> (MOSA)</a:t>
            </a:r>
          </a:p>
        </p:txBody>
      </p:sp>
      <p:sp>
        <p:nvSpPr>
          <p:cNvPr id="27" name="TextBox 26">
            <a:extLst>
              <a:ext uri="{FF2B5EF4-FFF2-40B4-BE49-F238E27FC236}">
                <a16:creationId xmlns:a16="http://schemas.microsoft.com/office/drawing/2014/main" id="{C2BFDD09-7761-E5EC-C52A-5BD544B3BB36}"/>
              </a:ext>
            </a:extLst>
          </p:cNvPr>
          <p:cNvSpPr txBox="1"/>
          <p:nvPr/>
        </p:nvSpPr>
        <p:spPr>
          <a:xfrm>
            <a:off x="9725757" y="6084058"/>
            <a:ext cx="1564018" cy="534762"/>
          </a:xfrm>
          <a:prstGeom prst="rect">
            <a:avLst/>
          </a:prstGeom>
          <a:noFill/>
        </p:spPr>
        <p:txBody>
          <a:bodyPr wrap="none" rtlCol="0">
            <a:spAutoFit/>
          </a:bodyPr>
          <a:lstStyle/>
          <a:p>
            <a:pPr algn="ctr">
              <a:lnSpc>
                <a:spcPts val="1700"/>
              </a:lnSpc>
            </a:pPr>
            <a:r>
              <a:rPr lang="en-US" sz="1600" b="1" dirty="0">
                <a:solidFill>
                  <a:srgbClr val="002060"/>
                </a:solidFill>
              </a:rPr>
              <a:t>Cierre </a:t>
            </a:r>
            <a:r>
              <a:rPr lang="en-US" sz="1600" b="1" dirty="0" err="1">
                <a:solidFill>
                  <a:srgbClr val="002060"/>
                </a:solidFill>
              </a:rPr>
              <a:t>Aleatorio</a:t>
            </a:r>
            <a:endParaRPr lang="en-US" sz="1600" b="1" dirty="0">
              <a:solidFill>
                <a:srgbClr val="002060"/>
              </a:solidFill>
            </a:endParaRPr>
          </a:p>
          <a:p>
            <a:pPr algn="ctr">
              <a:lnSpc>
                <a:spcPts val="1700"/>
              </a:lnSpc>
            </a:pPr>
            <a:r>
              <a:rPr lang="en-US" sz="1600" b="1" dirty="0">
                <a:solidFill>
                  <a:srgbClr val="002060"/>
                </a:solidFill>
              </a:rPr>
              <a:t>vs. </a:t>
            </a:r>
            <a:r>
              <a:rPr lang="en-US" sz="1600" b="1" dirty="0" err="1">
                <a:solidFill>
                  <a:srgbClr val="002060"/>
                </a:solidFill>
              </a:rPr>
              <a:t>Controlado</a:t>
            </a:r>
            <a:endParaRPr lang="en-US" sz="1600" b="1" dirty="0">
              <a:solidFill>
                <a:srgbClr val="002060"/>
              </a:solidFill>
            </a:endParaRPr>
          </a:p>
        </p:txBody>
      </p:sp>
      <p:pic>
        <p:nvPicPr>
          <p:cNvPr id="39" name="Picture 38">
            <a:extLst>
              <a:ext uri="{FF2B5EF4-FFF2-40B4-BE49-F238E27FC236}">
                <a16:creationId xmlns:a16="http://schemas.microsoft.com/office/drawing/2014/main" id="{D9FEAC2A-5E0A-7610-20D6-7C0735F5A84D}"/>
              </a:ext>
            </a:extLst>
          </p:cNvPr>
          <p:cNvPicPr>
            <a:picLocks noChangeAspect="1"/>
          </p:cNvPicPr>
          <p:nvPr/>
        </p:nvPicPr>
        <p:blipFill>
          <a:blip r:embed="rId8"/>
          <a:stretch>
            <a:fillRect/>
          </a:stretch>
        </p:blipFill>
        <p:spPr>
          <a:xfrm>
            <a:off x="892629" y="5387908"/>
            <a:ext cx="7424058" cy="1125815"/>
          </a:xfrm>
          <a:prstGeom prst="rect">
            <a:avLst/>
          </a:prstGeom>
        </p:spPr>
      </p:pic>
      <p:sp>
        <p:nvSpPr>
          <p:cNvPr id="40" name="Sun 39">
            <a:extLst>
              <a:ext uri="{FF2B5EF4-FFF2-40B4-BE49-F238E27FC236}">
                <a16:creationId xmlns:a16="http://schemas.microsoft.com/office/drawing/2014/main" id="{D30206B6-870E-52BA-DFFA-8F01941F2B46}"/>
              </a:ext>
            </a:extLst>
          </p:cNvPr>
          <p:cNvSpPr/>
          <p:nvPr/>
        </p:nvSpPr>
        <p:spPr>
          <a:xfrm>
            <a:off x="1032554" y="4476133"/>
            <a:ext cx="142875" cy="135324"/>
          </a:xfrm>
          <a:prstGeom prst="sun">
            <a:avLst/>
          </a:prstGeom>
          <a:solidFill>
            <a:srgbClr val="FFFF00"/>
          </a:solidFill>
          <a:ln>
            <a:solidFill>
              <a:srgbClr val="C00000"/>
            </a:solidFill>
          </a:ln>
          <a:effectLst>
            <a:glow rad="63500">
              <a:schemeClr val="accent4">
                <a:satMod val="175000"/>
                <a:alpha val="40000"/>
              </a:schemeClr>
            </a:glow>
          </a:effectLst>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DDD5F720-9A3F-1F67-D391-1CE5D0897A8E}"/>
              </a:ext>
            </a:extLst>
          </p:cNvPr>
          <p:cNvGrpSpPr/>
          <p:nvPr/>
        </p:nvGrpSpPr>
        <p:grpSpPr>
          <a:xfrm>
            <a:off x="12638579" y="2505456"/>
            <a:ext cx="3325342" cy="3511297"/>
            <a:chOff x="12576450" y="2445352"/>
            <a:chExt cx="3325342" cy="3199830"/>
          </a:xfrm>
        </p:grpSpPr>
        <p:grpSp>
          <p:nvGrpSpPr>
            <p:cNvPr id="37" name="Group 36">
              <a:extLst>
                <a:ext uri="{FF2B5EF4-FFF2-40B4-BE49-F238E27FC236}">
                  <a16:creationId xmlns:a16="http://schemas.microsoft.com/office/drawing/2014/main" id="{8554F32B-F67A-F339-B01B-EF899FE93B4F}"/>
                </a:ext>
              </a:extLst>
            </p:cNvPr>
            <p:cNvGrpSpPr/>
            <p:nvPr/>
          </p:nvGrpSpPr>
          <p:grpSpPr>
            <a:xfrm>
              <a:off x="12576450" y="2445352"/>
              <a:ext cx="3323950" cy="3199830"/>
              <a:chOff x="8386175" y="2599151"/>
              <a:chExt cx="3390034" cy="3148604"/>
            </a:xfrm>
          </p:grpSpPr>
          <p:sp>
            <p:nvSpPr>
              <p:cNvPr id="36" name="Rectangle 35">
                <a:extLst>
                  <a:ext uri="{FF2B5EF4-FFF2-40B4-BE49-F238E27FC236}">
                    <a16:creationId xmlns:a16="http://schemas.microsoft.com/office/drawing/2014/main" id="{3DA9A4A8-8F36-DCA9-9ABE-9764D7DFC7B4}"/>
                  </a:ext>
                </a:extLst>
              </p:cNvPr>
              <p:cNvSpPr/>
              <p:nvPr/>
            </p:nvSpPr>
            <p:spPr>
              <a:xfrm>
                <a:off x="8461332" y="2711785"/>
                <a:ext cx="3294345" cy="30359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Relevate</a:t>
                </a:r>
                <a:endParaRPr lang="en-US" dirty="0"/>
              </a:p>
            </p:txBody>
          </p:sp>
          <p:pic>
            <p:nvPicPr>
              <p:cNvPr id="35" name="Picture 34">
                <a:extLst>
                  <a:ext uri="{FF2B5EF4-FFF2-40B4-BE49-F238E27FC236}">
                    <a16:creationId xmlns:a16="http://schemas.microsoft.com/office/drawing/2014/main" id="{D5566A08-C58F-2FE4-266C-ECBCED5C5A43}"/>
                  </a:ext>
                </a:extLst>
              </p:cNvPr>
              <p:cNvPicPr>
                <a:picLocks noChangeAspect="1"/>
              </p:cNvPicPr>
              <p:nvPr/>
            </p:nvPicPr>
            <p:blipFill>
              <a:blip r:embed="rId9"/>
              <a:stretch>
                <a:fillRect/>
              </a:stretch>
            </p:blipFill>
            <p:spPr>
              <a:xfrm>
                <a:off x="8386175" y="2599151"/>
                <a:ext cx="3390034" cy="2661781"/>
              </a:xfrm>
              <a:prstGeom prst="rect">
                <a:avLst/>
              </a:prstGeom>
            </p:spPr>
          </p:pic>
        </p:grpSp>
        <p:sp>
          <p:nvSpPr>
            <p:cNvPr id="43" name="TextBox 42">
              <a:extLst>
                <a:ext uri="{FF2B5EF4-FFF2-40B4-BE49-F238E27FC236}">
                  <a16:creationId xmlns:a16="http://schemas.microsoft.com/office/drawing/2014/main" id="{B89426AE-EDD6-7CEB-6282-8835D153F85F}"/>
                </a:ext>
              </a:extLst>
            </p:cNvPr>
            <p:cNvSpPr txBox="1"/>
            <p:nvPr/>
          </p:nvSpPr>
          <p:spPr>
            <a:xfrm>
              <a:off x="12619973" y="5235288"/>
              <a:ext cx="3281819" cy="224380"/>
            </a:xfrm>
            <a:prstGeom prst="rect">
              <a:avLst/>
            </a:prstGeom>
            <a:solidFill>
              <a:srgbClr val="002060"/>
            </a:solidFill>
          </p:spPr>
          <p:txBody>
            <a:bodyPr wrap="square" rtlCol="0">
              <a:spAutoFit/>
            </a:bodyPr>
            <a:lstStyle/>
            <a:p>
              <a:pPr algn="ctr"/>
              <a:r>
                <a:rPr lang="en-US" sz="1000" b="1" u="sng" dirty="0">
                  <a:solidFill>
                    <a:schemeClr val="bg1"/>
                  </a:solidFill>
                </a:rPr>
                <a:t>ESTANDARES RELEVANTES:  </a:t>
              </a:r>
              <a:r>
                <a:rPr lang="en-US" sz="1000" b="1" dirty="0">
                  <a:solidFill>
                    <a:schemeClr val="bg1"/>
                  </a:solidFill>
                </a:rPr>
                <a:t>IEEE C37.09a; IEC 62271-100</a:t>
              </a:r>
            </a:p>
          </p:txBody>
        </p:sp>
      </p:grpSp>
      <p:pic>
        <p:nvPicPr>
          <p:cNvPr id="6" name="Picture 5">
            <a:extLst>
              <a:ext uri="{FF2B5EF4-FFF2-40B4-BE49-F238E27FC236}">
                <a16:creationId xmlns:a16="http://schemas.microsoft.com/office/drawing/2014/main" id="{74B64A84-AEA2-82AF-561E-01AD2A6181C4}"/>
              </a:ext>
            </a:extLst>
          </p:cNvPr>
          <p:cNvPicPr>
            <a:picLocks noChangeAspect="1"/>
          </p:cNvPicPr>
          <p:nvPr/>
        </p:nvPicPr>
        <p:blipFill>
          <a:blip r:embed="rId10"/>
          <a:stretch>
            <a:fillRect/>
          </a:stretch>
        </p:blipFill>
        <p:spPr>
          <a:xfrm>
            <a:off x="-3529584" y="3306206"/>
            <a:ext cx="2706623" cy="1787048"/>
          </a:xfrm>
          <a:prstGeom prst="rect">
            <a:avLst/>
          </a:prstGeom>
        </p:spPr>
      </p:pic>
    </p:spTree>
    <p:extLst>
      <p:ext uri="{BB962C8B-B14F-4D97-AF65-F5344CB8AC3E}">
        <p14:creationId xmlns:p14="http://schemas.microsoft.com/office/powerpoint/2010/main" val="164780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25E-6 -4.81481E-6 L 0.00286 0.39075 " pathEditMode="relative" rAng="0" ptsTypes="AA">
                                      <p:cBhvr>
                                        <p:cTn id="6" dur="2000" fill="hold"/>
                                        <p:tgtEl>
                                          <p:spTgt spid="3"/>
                                        </p:tgtEl>
                                        <p:attrNameLst>
                                          <p:attrName>ppt_x</p:attrName>
                                          <p:attrName>ppt_y</p:attrName>
                                        </p:attrNameLst>
                                      </p:cBhvr>
                                      <p:rCtr x="143" y="19537"/>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875E-6 -4.44444E-6 L 0.71341 -0.00231 " pathEditMode="relative" rAng="0" ptsTypes="AA">
                                      <p:cBhvr>
                                        <p:cTn id="10" dur="2000" fill="hold"/>
                                        <p:tgtEl>
                                          <p:spTgt spid="14"/>
                                        </p:tgtEl>
                                        <p:attrNameLst>
                                          <p:attrName>ppt_x</p:attrName>
                                          <p:attrName>ppt_y</p:attrName>
                                        </p:attrNameLst>
                                      </p:cBhvr>
                                      <p:rCtr x="35664" y="-116"/>
                                    </p:animMotion>
                                  </p:childTnLst>
                                </p:cTn>
                              </p:par>
                            </p:childTnLst>
                          </p:cTn>
                        </p:par>
                        <p:par>
                          <p:cTn id="11" fill="hold">
                            <p:stCondLst>
                              <p:cond delay="2000"/>
                            </p:stCondLst>
                            <p:childTnLst>
                              <p:par>
                                <p:cTn id="12" presetID="0" presetClass="path" presetSubtype="0" accel="50000" decel="50000" fill="hold" grpId="0" nodeType="afterEffect">
                                  <p:stCondLst>
                                    <p:cond delay="0"/>
                                  </p:stCondLst>
                                  <p:childTnLst>
                                    <p:animMotion origin="layout" path="M 0.00014 0.00046 L 0.00235 -0.03241 L 0.00769 -0.09097 L 0.01628 -0.16134 L 0.02331 -0.18495 L 0.02969 -0.17315 L 0.04011 -0.03819 L 0.04297 -0.03056 L 0.04584 -0.03565 L 0.04727 0.0044 L 0.04974 -0.00069 L 0.05482 0.00394 L 0.05639 -0.01713 L 0.05769 -0.00625 L 0.06732 -0.08889 L 0.06784 -0.13333 L 0.07162 -0.1375 L 0.07644 -0.17639 L 0.08165 -0.18588 L 0.08503 -0.16528 L 0.09779 -0.05278 L 0.10066 -0.00856 L 0.10417 0.00162 L 0.10599 0.00324 L 0.11172 -0.00579 L 0.11706 -0.03634 L 0.12032 -0.11366 L 0.12514 -0.16644 L 0.13086 -0.18148 L 0.13698 -0.17894 L 0.14232 -0.13681 L 0.15118 -0.04653 L 0.15808 -0.00023 L 0.1599 0.00394 L 0.16732 -0.01204 L 0.17383 -0.09838 L 0.18139 -0.16644 L 0.18711 -0.18333 L 0.1948 -0.16227 L 0.20287 -0.07639 " pathEditMode="relative" rAng="0" ptsTypes="AAAAAAAAAAAAAAAAAAAAAAAAAAAAAAAAAAAAAAAA">
                                      <p:cBhvr>
                                        <p:cTn id="13" dur="2000" fill="hold"/>
                                        <p:tgtEl>
                                          <p:spTgt spid="40"/>
                                        </p:tgtEl>
                                        <p:attrNameLst>
                                          <p:attrName>ppt_x</p:attrName>
                                          <p:attrName>ppt_y</p:attrName>
                                        </p:attrNameLst>
                                      </p:cBhvr>
                                      <p:rCtr x="10130" y="-9120"/>
                                    </p:animMotion>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nodeType="clickEffect">
                                  <p:stCondLst>
                                    <p:cond delay="0"/>
                                  </p:stCondLst>
                                  <p:childTnLst>
                                    <p:animMotion origin="layout" path="M -4.58333E-6 1.48148E-6 L 0.71394 0.00278 " pathEditMode="relative" rAng="0" ptsTypes="AA">
                                      <p:cBhvr>
                                        <p:cTn id="17" dur="2000" fill="hold"/>
                                        <p:tgtEl>
                                          <p:spTgt spid="6"/>
                                        </p:tgtEl>
                                        <p:attrNameLst>
                                          <p:attrName>ppt_x</p:attrName>
                                          <p:attrName>ppt_y</p:attrName>
                                        </p:attrNameLst>
                                      </p:cBhvr>
                                      <p:rCtr x="35690" y="139"/>
                                    </p:animMotion>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4.375E-6 3.7037E-7 L -0.34752 0.00903 " pathEditMode="relative" rAng="0" ptsTypes="AA">
                                      <p:cBhvr>
                                        <p:cTn id="21" dur="2000" fill="hold"/>
                                        <p:tgtEl>
                                          <p:spTgt spid="44"/>
                                        </p:tgtEl>
                                        <p:attrNameLst>
                                          <p:attrName>ppt_x</p:attrName>
                                          <p:attrName>ppt_y</p:attrName>
                                        </p:attrNameLst>
                                      </p:cBhvr>
                                      <p:rCtr x="-17383" y="4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C100EDD-6AC9-5FCD-0922-C6042B567DF4}"/>
              </a:ext>
            </a:extLst>
          </p:cNvPr>
          <p:cNvSpPr txBox="1"/>
          <p:nvPr/>
        </p:nvSpPr>
        <p:spPr>
          <a:xfrm>
            <a:off x="721895" y="336884"/>
            <a:ext cx="10602070" cy="461665"/>
          </a:xfrm>
          <a:prstGeom prst="rect">
            <a:avLst/>
          </a:prstGeom>
          <a:noFill/>
        </p:spPr>
        <p:txBody>
          <a:bodyPr wrap="none" rtlCol="0">
            <a:spAutoFit/>
          </a:bodyPr>
          <a:lstStyle/>
          <a:p>
            <a:r>
              <a:rPr lang="en-US" sz="2400" b="1" u="sng" dirty="0">
                <a:solidFill>
                  <a:srgbClr val="002060"/>
                </a:solidFill>
              </a:rPr>
              <a:t>COSTOS Y TIEMPO DE REPUESTAS de COMPENSACION REACTIVA </a:t>
            </a:r>
            <a:r>
              <a:rPr lang="en-US" sz="2400" b="1" u="sng" dirty="0" err="1">
                <a:solidFill>
                  <a:srgbClr val="002060"/>
                </a:solidFill>
              </a:rPr>
              <a:t>por</a:t>
            </a:r>
            <a:r>
              <a:rPr lang="en-US" sz="2400" b="1" u="sng" dirty="0">
                <a:solidFill>
                  <a:srgbClr val="002060"/>
                </a:solidFill>
              </a:rPr>
              <a:t> TECNOLOGIA</a:t>
            </a:r>
          </a:p>
        </p:txBody>
      </p:sp>
      <p:grpSp>
        <p:nvGrpSpPr>
          <p:cNvPr id="16" name="Group 15">
            <a:extLst>
              <a:ext uri="{FF2B5EF4-FFF2-40B4-BE49-F238E27FC236}">
                <a16:creationId xmlns:a16="http://schemas.microsoft.com/office/drawing/2014/main" id="{674F4D0D-DA58-C803-02C2-1599FFCB13FA}"/>
              </a:ext>
            </a:extLst>
          </p:cNvPr>
          <p:cNvGrpSpPr/>
          <p:nvPr/>
        </p:nvGrpSpPr>
        <p:grpSpPr>
          <a:xfrm>
            <a:off x="734129" y="866275"/>
            <a:ext cx="8096064" cy="5095882"/>
            <a:chOff x="734129" y="866275"/>
            <a:chExt cx="8096064" cy="5095882"/>
          </a:xfrm>
        </p:grpSpPr>
        <p:pic>
          <p:nvPicPr>
            <p:cNvPr id="1026" name="Picture 2" descr="FACTS of life: upside for STATCOMs &amp; SVCs? - Thunder Said Energy">
              <a:extLst>
                <a:ext uri="{FF2B5EF4-FFF2-40B4-BE49-F238E27FC236}">
                  <a16:creationId xmlns:a16="http://schemas.microsoft.com/office/drawing/2014/main" id="{74FC55B7-FBDB-D21B-7974-EEEC03460F5D}"/>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897" t="12599" r="8129" b="14007"/>
            <a:stretch>
              <a:fillRect/>
            </a:stretch>
          </p:blipFill>
          <p:spPr bwMode="auto">
            <a:xfrm>
              <a:off x="1071715" y="1464589"/>
              <a:ext cx="7128387" cy="441904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B83D14A-4420-51E2-3D02-E863A5C93C02}"/>
                </a:ext>
              </a:extLst>
            </p:cNvPr>
            <p:cNvSpPr/>
            <p:nvPr/>
          </p:nvSpPr>
          <p:spPr>
            <a:xfrm>
              <a:off x="1732547" y="1764632"/>
              <a:ext cx="3585411" cy="5053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49D648B-7E87-94FF-DD3F-06E82AC7F798}"/>
                </a:ext>
              </a:extLst>
            </p:cNvPr>
            <p:cNvSpPr txBox="1"/>
            <p:nvPr/>
          </p:nvSpPr>
          <p:spPr>
            <a:xfrm>
              <a:off x="1512172" y="944485"/>
              <a:ext cx="6488828" cy="369332"/>
            </a:xfrm>
            <a:prstGeom prst="rect">
              <a:avLst/>
            </a:prstGeom>
            <a:solidFill>
              <a:schemeClr val="bg1"/>
            </a:solidFill>
          </p:spPr>
          <p:txBody>
            <a:bodyPr wrap="none" rtlCol="0">
              <a:spAutoFit/>
            </a:bodyPr>
            <a:lstStyle/>
            <a:p>
              <a:r>
                <a:rPr lang="en-US" b="1" dirty="0">
                  <a:solidFill>
                    <a:srgbClr val="0070C0"/>
                  </a:solidFill>
                </a:rPr>
                <a:t>Costo</a:t>
              </a:r>
              <a:r>
                <a:rPr lang="en-US" dirty="0">
                  <a:solidFill>
                    <a:srgbClr val="0070C0"/>
                  </a:solidFill>
                </a:rPr>
                <a:t> (US$/KVAR)              </a:t>
              </a:r>
              <a:r>
                <a:rPr lang="en-US" dirty="0"/>
                <a:t>&amp;                   </a:t>
              </a:r>
              <a:r>
                <a:rPr lang="en-US" b="1" dirty="0" err="1">
                  <a:solidFill>
                    <a:srgbClr val="FF0000"/>
                  </a:solidFill>
                </a:rPr>
                <a:t>Rapidez</a:t>
              </a:r>
              <a:r>
                <a:rPr lang="en-US" b="1" dirty="0">
                  <a:solidFill>
                    <a:srgbClr val="FF0000"/>
                  </a:solidFill>
                </a:rPr>
                <a:t> de </a:t>
              </a:r>
              <a:r>
                <a:rPr lang="en-US" b="1" dirty="0" err="1">
                  <a:solidFill>
                    <a:srgbClr val="FF0000"/>
                  </a:solidFill>
                </a:rPr>
                <a:t>Repuesta</a:t>
              </a:r>
              <a:r>
                <a:rPr lang="en-US" b="1" dirty="0">
                  <a:solidFill>
                    <a:srgbClr val="FF0000"/>
                  </a:solidFill>
                </a:rPr>
                <a:t> </a:t>
              </a:r>
              <a:r>
                <a:rPr lang="en-US" dirty="0">
                  <a:solidFill>
                    <a:srgbClr val="FF0000"/>
                  </a:solidFill>
                </a:rPr>
                <a:t>(</a:t>
              </a:r>
              <a:r>
                <a:rPr lang="en-US" dirty="0" err="1">
                  <a:solidFill>
                    <a:srgbClr val="FF0000"/>
                  </a:solidFill>
                </a:rPr>
                <a:t>Ciclos</a:t>
              </a:r>
              <a:r>
                <a:rPr lang="en-US" dirty="0">
                  <a:solidFill>
                    <a:srgbClr val="FF0000"/>
                  </a:solidFill>
                </a:rPr>
                <a:t>)</a:t>
              </a:r>
            </a:p>
          </p:txBody>
        </p:sp>
        <p:sp>
          <p:nvSpPr>
            <p:cNvPr id="7" name="TextBox 6">
              <a:extLst>
                <a:ext uri="{FF2B5EF4-FFF2-40B4-BE49-F238E27FC236}">
                  <a16:creationId xmlns:a16="http://schemas.microsoft.com/office/drawing/2014/main" id="{38957810-605C-5259-F67E-32B855628623}"/>
                </a:ext>
              </a:extLst>
            </p:cNvPr>
            <p:cNvSpPr txBox="1"/>
            <p:nvPr/>
          </p:nvSpPr>
          <p:spPr>
            <a:xfrm rot="16200000">
              <a:off x="-906320" y="2913330"/>
              <a:ext cx="3681008" cy="400110"/>
            </a:xfrm>
            <a:prstGeom prst="rect">
              <a:avLst/>
            </a:prstGeom>
            <a:solidFill>
              <a:schemeClr val="bg1"/>
            </a:solidFill>
          </p:spPr>
          <p:txBody>
            <a:bodyPr wrap="none" rtlCol="0">
              <a:spAutoFit/>
            </a:bodyPr>
            <a:lstStyle/>
            <a:p>
              <a:r>
                <a:rPr lang="en-US" sz="2000" b="1" dirty="0">
                  <a:solidFill>
                    <a:srgbClr val="0070C0"/>
                  </a:solidFill>
                </a:rPr>
                <a:t>           Costo</a:t>
              </a:r>
              <a:r>
                <a:rPr lang="en-US" sz="2000" dirty="0">
                  <a:solidFill>
                    <a:srgbClr val="0070C0"/>
                  </a:solidFill>
                </a:rPr>
                <a:t> (US$/KVAR)                 </a:t>
              </a:r>
            </a:p>
          </p:txBody>
        </p:sp>
        <p:sp>
          <p:nvSpPr>
            <p:cNvPr id="8" name="TextBox 7">
              <a:extLst>
                <a:ext uri="{FF2B5EF4-FFF2-40B4-BE49-F238E27FC236}">
                  <a16:creationId xmlns:a16="http://schemas.microsoft.com/office/drawing/2014/main" id="{6E598117-3673-94F6-F098-177715393B17}"/>
                </a:ext>
              </a:extLst>
            </p:cNvPr>
            <p:cNvSpPr txBox="1"/>
            <p:nvPr/>
          </p:nvSpPr>
          <p:spPr>
            <a:xfrm rot="16200000">
              <a:off x="6894983" y="3163916"/>
              <a:ext cx="3501087" cy="369332"/>
            </a:xfrm>
            <a:prstGeom prst="rect">
              <a:avLst/>
            </a:prstGeom>
            <a:solidFill>
              <a:schemeClr val="bg1"/>
            </a:solidFill>
          </p:spPr>
          <p:txBody>
            <a:bodyPr wrap="none" rtlCol="0">
              <a:spAutoFit/>
            </a:bodyPr>
            <a:lstStyle/>
            <a:p>
              <a:r>
                <a:rPr lang="en-US" b="1" dirty="0">
                  <a:solidFill>
                    <a:srgbClr val="FF0000"/>
                  </a:solidFill>
                </a:rPr>
                <a:t>Tiempo de </a:t>
              </a:r>
              <a:r>
                <a:rPr lang="en-US" b="1" dirty="0" err="1">
                  <a:solidFill>
                    <a:srgbClr val="FF0000"/>
                  </a:solidFill>
                </a:rPr>
                <a:t>Repuesta</a:t>
              </a:r>
              <a:r>
                <a:rPr lang="en-US" dirty="0">
                  <a:solidFill>
                    <a:srgbClr val="FF0000"/>
                  </a:solidFill>
                </a:rPr>
                <a:t> (</a:t>
              </a:r>
              <a:r>
                <a:rPr lang="en-US" dirty="0" err="1">
                  <a:solidFill>
                    <a:srgbClr val="FF0000"/>
                  </a:solidFill>
                </a:rPr>
                <a:t>Ciclos</a:t>
              </a:r>
              <a:r>
                <a:rPr lang="en-US" dirty="0">
                  <a:solidFill>
                    <a:srgbClr val="FF0000"/>
                  </a:solidFill>
                </a:rPr>
                <a:t>)            </a:t>
              </a:r>
            </a:p>
          </p:txBody>
        </p:sp>
        <p:sp>
          <p:nvSpPr>
            <p:cNvPr id="9" name="TextBox 8">
              <a:extLst>
                <a:ext uri="{FF2B5EF4-FFF2-40B4-BE49-F238E27FC236}">
                  <a16:creationId xmlns:a16="http://schemas.microsoft.com/office/drawing/2014/main" id="{A33CF36E-73A0-FE68-2077-2B2EBEBE98CC}"/>
                </a:ext>
              </a:extLst>
            </p:cNvPr>
            <p:cNvSpPr txBox="1"/>
            <p:nvPr/>
          </p:nvSpPr>
          <p:spPr>
            <a:xfrm>
              <a:off x="8181473" y="866275"/>
              <a:ext cx="341760" cy="5095882"/>
            </a:xfrm>
            <a:prstGeom prst="rect">
              <a:avLst/>
            </a:prstGeom>
            <a:solidFill>
              <a:schemeClr val="bg1"/>
            </a:solidFill>
          </p:spPr>
          <p:txBody>
            <a:bodyPr wrap="none" rtlCol="0">
              <a:spAutoFit/>
            </a:bodyPr>
            <a:lstStyle/>
            <a:p>
              <a:pPr>
                <a:lnSpc>
                  <a:spcPts val="3600"/>
                </a:lnSpc>
              </a:pPr>
              <a:r>
                <a:rPr lang="en-US" sz="1200" dirty="0">
                  <a:solidFill>
                    <a:srgbClr val="FF0000"/>
                  </a:solidFill>
                </a:rPr>
                <a:t>20</a:t>
              </a:r>
            </a:p>
            <a:p>
              <a:pPr>
                <a:lnSpc>
                  <a:spcPts val="3600"/>
                </a:lnSpc>
              </a:pPr>
              <a:r>
                <a:rPr lang="en-US" sz="1200" dirty="0">
                  <a:solidFill>
                    <a:srgbClr val="FF0000"/>
                  </a:solidFill>
                </a:rPr>
                <a:t>18</a:t>
              </a:r>
            </a:p>
            <a:p>
              <a:pPr>
                <a:lnSpc>
                  <a:spcPts val="3600"/>
                </a:lnSpc>
              </a:pPr>
              <a:r>
                <a:rPr lang="en-US" sz="1200" dirty="0">
                  <a:solidFill>
                    <a:srgbClr val="FF0000"/>
                  </a:solidFill>
                </a:rPr>
                <a:t>16</a:t>
              </a:r>
            </a:p>
            <a:p>
              <a:pPr>
                <a:lnSpc>
                  <a:spcPts val="3600"/>
                </a:lnSpc>
              </a:pPr>
              <a:r>
                <a:rPr lang="en-US" sz="1200" dirty="0">
                  <a:solidFill>
                    <a:srgbClr val="FF0000"/>
                  </a:solidFill>
                </a:rPr>
                <a:t>14</a:t>
              </a:r>
            </a:p>
            <a:p>
              <a:pPr>
                <a:lnSpc>
                  <a:spcPts val="3600"/>
                </a:lnSpc>
              </a:pPr>
              <a:r>
                <a:rPr lang="en-US" sz="1200" dirty="0">
                  <a:solidFill>
                    <a:srgbClr val="FF0000"/>
                  </a:solidFill>
                </a:rPr>
                <a:t>12</a:t>
              </a:r>
            </a:p>
            <a:p>
              <a:pPr>
                <a:lnSpc>
                  <a:spcPts val="3600"/>
                </a:lnSpc>
              </a:pPr>
              <a:r>
                <a:rPr lang="en-US" sz="1200" dirty="0">
                  <a:solidFill>
                    <a:srgbClr val="FF0000"/>
                  </a:solidFill>
                </a:rPr>
                <a:t>10</a:t>
              </a:r>
            </a:p>
            <a:p>
              <a:pPr>
                <a:lnSpc>
                  <a:spcPts val="3600"/>
                </a:lnSpc>
              </a:pPr>
              <a:r>
                <a:rPr lang="en-US" sz="1200" dirty="0">
                  <a:solidFill>
                    <a:srgbClr val="FF0000"/>
                  </a:solidFill>
                </a:rPr>
                <a:t>8</a:t>
              </a:r>
            </a:p>
            <a:p>
              <a:pPr>
                <a:lnSpc>
                  <a:spcPts val="3600"/>
                </a:lnSpc>
              </a:pPr>
              <a:r>
                <a:rPr lang="en-US" sz="1200" dirty="0">
                  <a:solidFill>
                    <a:srgbClr val="FF0000"/>
                  </a:solidFill>
                </a:rPr>
                <a:t>6</a:t>
              </a:r>
            </a:p>
            <a:p>
              <a:pPr>
                <a:lnSpc>
                  <a:spcPts val="3600"/>
                </a:lnSpc>
              </a:pPr>
              <a:r>
                <a:rPr lang="en-US" sz="1200" dirty="0">
                  <a:solidFill>
                    <a:srgbClr val="FF0000"/>
                  </a:solidFill>
                </a:rPr>
                <a:t>4</a:t>
              </a:r>
            </a:p>
            <a:p>
              <a:pPr>
                <a:lnSpc>
                  <a:spcPts val="3600"/>
                </a:lnSpc>
              </a:pPr>
              <a:r>
                <a:rPr lang="en-US" sz="1200" dirty="0">
                  <a:solidFill>
                    <a:srgbClr val="FF0000"/>
                  </a:solidFill>
                </a:rPr>
                <a:t>2</a:t>
              </a:r>
            </a:p>
            <a:p>
              <a:pPr>
                <a:lnSpc>
                  <a:spcPts val="3600"/>
                </a:lnSpc>
              </a:pPr>
              <a:r>
                <a:rPr lang="en-US" sz="1200" dirty="0">
                  <a:solidFill>
                    <a:srgbClr val="FF0000"/>
                  </a:solidFill>
                </a:rPr>
                <a:t>0</a:t>
              </a:r>
            </a:p>
          </p:txBody>
        </p:sp>
        <p:sp>
          <p:nvSpPr>
            <p:cNvPr id="10" name="Diamond 9">
              <a:extLst>
                <a:ext uri="{FF2B5EF4-FFF2-40B4-BE49-F238E27FC236}">
                  <a16:creationId xmlns:a16="http://schemas.microsoft.com/office/drawing/2014/main" id="{113B8B1E-DB2F-60B6-E7D6-8BDBB44639AF}"/>
                </a:ext>
              </a:extLst>
            </p:cNvPr>
            <p:cNvSpPr/>
            <p:nvPr/>
          </p:nvSpPr>
          <p:spPr>
            <a:xfrm>
              <a:off x="5997559" y="1474484"/>
              <a:ext cx="255459" cy="376990"/>
            </a:xfrm>
            <a:prstGeom prst="diamond">
              <a:avLst/>
            </a:prstGeom>
            <a:solidFill>
              <a:srgbClr val="FF33CC"/>
            </a:solidFill>
            <a:ln w="28575">
              <a:solidFill>
                <a:srgbClr val="FF0000"/>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iamond 10">
              <a:extLst>
                <a:ext uri="{FF2B5EF4-FFF2-40B4-BE49-F238E27FC236}">
                  <a16:creationId xmlns:a16="http://schemas.microsoft.com/office/drawing/2014/main" id="{20B8F5E8-8CB3-16E4-94CC-73D83EEFE7EE}"/>
                </a:ext>
              </a:extLst>
            </p:cNvPr>
            <p:cNvSpPr/>
            <p:nvPr/>
          </p:nvSpPr>
          <p:spPr>
            <a:xfrm>
              <a:off x="7289677" y="3290331"/>
              <a:ext cx="255459" cy="376990"/>
            </a:xfrm>
            <a:prstGeom prst="diamond">
              <a:avLst/>
            </a:prstGeom>
            <a:solidFill>
              <a:srgbClr val="FF33CC"/>
            </a:solidFill>
            <a:ln w="28575">
              <a:solidFill>
                <a:srgbClr val="FF0000"/>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Diamond 11">
              <a:extLst>
                <a:ext uri="{FF2B5EF4-FFF2-40B4-BE49-F238E27FC236}">
                  <a16:creationId xmlns:a16="http://schemas.microsoft.com/office/drawing/2014/main" id="{484BE79F-DCDC-74A4-42E3-09FD0A0FAEE5}"/>
                </a:ext>
              </a:extLst>
            </p:cNvPr>
            <p:cNvSpPr/>
            <p:nvPr/>
          </p:nvSpPr>
          <p:spPr>
            <a:xfrm>
              <a:off x="4789395" y="977443"/>
              <a:ext cx="255459" cy="376990"/>
            </a:xfrm>
            <a:prstGeom prst="diamond">
              <a:avLst/>
            </a:prstGeom>
            <a:solidFill>
              <a:srgbClr val="FF33CC"/>
            </a:solidFill>
            <a:ln w="28575">
              <a:solidFill>
                <a:srgbClr val="FF0000"/>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Diamond 12">
              <a:extLst>
                <a:ext uri="{FF2B5EF4-FFF2-40B4-BE49-F238E27FC236}">
                  <a16:creationId xmlns:a16="http://schemas.microsoft.com/office/drawing/2014/main" id="{AA594C88-D0CD-2192-5A98-A9501C12C03D}"/>
                </a:ext>
              </a:extLst>
            </p:cNvPr>
            <p:cNvSpPr/>
            <p:nvPr/>
          </p:nvSpPr>
          <p:spPr>
            <a:xfrm>
              <a:off x="3388286" y="4873153"/>
              <a:ext cx="255459" cy="376990"/>
            </a:xfrm>
            <a:prstGeom prst="diamond">
              <a:avLst/>
            </a:prstGeom>
            <a:solidFill>
              <a:srgbClr val="FF33CC"/>
            </a:solidFill>
            <a:ln w="28575">
              <a:solidFill>
                <a:srgbClr val="FF0000"/>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iamond 13">
              <a:extLst>
                <a:ext uri="{FF2B5EF4-FFF2-40B4-BE49-F238E27FC236}">
                  <a16:creationId xmlns:a16="http://schemas.microsoft.com/office/drawing/2014/main" id="{54AD6110-1DE9-C687-E090-CC7260668525}"/>
                </a:ext>
              </a:extLst>
            </p:cNvPr>
            <p:cNvSpPr/>
            <p:nvPr/>
          </p:nvSpPr>
          <p:spPr>
            <a:xfrm>
              <a:off x="4709086" y="5214899"/>
              <a:ext cx="255459" cy="376990"/>
            </a:xfrm>
            <a:prstGeom prst="diamond">
              <a:avLst/>
            </a:prstGeom>
            <a:solidFill>
              <a:srgbClr val="FF33CC"/>
            </a:solidFill>
            <a:ln w="28575">
              <a:solidFill>
                <a:srgbClr val="FF0000"/>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Diamond 14">
              <a:extLst>
                <a:ext uri="{FF2B5EF4-FFF2-40B4-BE49-F238E27FC236}">
                  <a16:creationId xmlns:a16="http://schemas.microsoft.com/office/drawing/2014/main" id="{0B926E2B-8345-B4EF-940F-90C38B328732}"/>
                </a:ext>
              </a:extLst>
            </p:cNvPr>
            <p:cNvSpPr/>
            <p:nvPr/>
          </p:nvSpPr>
          <p:spPr>
            <a:xfrm>
              <a:off x="2081341" y="3275263"/>
              <a:ext cx="255459" cy="376990"/>
            </a:xfrm>
            <a:prstGeom prst="diamond">
              <a:avLst/>
            </a:prstGeom>
            <a:solidFill>
              <a:srgbClr val="FF33CC"/>
            </a:solidFill>
            <a:ln w="28575">
              <a:solidFill>
                <a:srgbClr val="FF0000"/>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Freeform: Shape 18">
            <a:extLst>
              <a:ext uri="{FF2B5EF4-FFF2-40B4-BE49-F238E27FC236}">
                <a16:creationId xmlns:a16="http://schemas.microsoft.com/office/drawing/2014/main" id="{2E924E3A-E740-952F-2EEB-C7A45DCC7087}"/>
              </a:ext>
            </a:extLst>
          </p:cNvPr>
          <p:cNvSpPr/>
          <p:nvPr/>
        </p:nvSpPr>
        <p:spPr>
          <a:xfrm>
            <a:off x="2186247" y="1593750"/>
            <a:ext cx="5174816" cy="3693145"/>
          </a:xfrm>
          <a:custGeom>
            <a:avLst/>
            <a:gdLst>
              <a:gd name="connsiteX0" fmla="*/ 0 w 5228706"/>
              <a:gd name="connsiteY0" fmla="*/ 3707477 h 3707477"/>
              <a:gd name="connsiteX1" fmla="*/ 1330037 w 5228706"/>
              <a:gd name="connsiteY1" fmla="*/ 2685011 h 3707477"/>
              <a:gd name="connsiteX2" fmla="*/ 2610197 w 5228706"/>
              <a:gd name="connsiteY2" fmla="*/ 1537855 h 3707477"/>
              <a:gd name="connsiteX3" fmla="*/ 3940233 w 5228706"/>
              <a:gd name="connsiteY3" fmla="*/ 606829 h 3707477"/>
              <a:gd name="connsiteX4" fmla="*/ 5228706 w 5228706"/>
              <a:gd name="connsiteY4" fmla="*/ 0 h 3707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06" h="3707477">
                <a:moveTo>
                  <a:pt x="0" y="3707477"/>
                </a:moveTo>
                <a:lnTo>
                  <a:pt x="1330037" y="2685011"/>
                </a:lnTo>
                <a:lnTo>
                  <a:pt x="2610197" y="1537855"/>
                </a:lnTo>
                <a:lnTo>
                  <a:pt x="3940233" y="606829"/>
                </a:lnTo>
                <a:lnTo>
                  <a:pt x="5228706" y="0"/>
                </a:lnTo>
              </a:path>
            </a:pathLst>
          </a:custGeom>
          <a:noFill/>
          <a:ln>
            <a:prstDash val="lgDash"/>
            <a:headEnd type="oval" w="lg" len="lg"/>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42A50C2-A788-97C1-67D7-A9FFEE91B824}"/>
              </a:ext>
            </a:extLst>
          </p:cNvPr>
          <p:cNvSpPr/>
          <p:nvPr/>
        </p:nvSpPr>
        <p:spPr>
          <a:xfrm>
            <a:off x="2122898" y="5208354"/>
            <a:ext cx="127271" cy="13300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33E7B20E-88E1-C537-6258-20BF925D9715}"/>
              </a:ext>
            </a:extLst>
          </p:cNvPr>
          <p:cNvSpPr/>
          <p:nvPr/>
        </p:nvSpPr>
        <p:spPr>
          <a:xfrm>
            <a:off x="6050421" y="2127390"/>
            <a:ext cx="127271" cy="13300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517DD3D3-A279-3D0E-376B-0A80A6A0881C}"/>
              </a:ext>
            </a:extLst>
          </p:cNvPr>
          <p:cNvSpPr/>
          <p:nvPr/>
        </p:nvSpPr>
        <p:spPr>
          <a:xfrm>
            <a:off x="7366604" y="1534512"/>
            <a:ext cx="127271" cy="13300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34635282-FA71-93A5-8364-B96BC305EA09}"/>
              </a:ext>
            </a:extLst>
          </p:cNvPr>
          <p:cNvSpPr/>
          <p:nvPr/>
        </p:nvSpPr>
        <p:spPr>
          <a:xfrm>
            <a:off x="4755739" y="3065677"/>
            <a:ext cx="127271" cy="13300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0ED00E9A-FC20-F46C-2ACA-5FBA88F09F41}"/>
              </a:ext>
            </a:extLst>
          </p:cNvPr>
          <p:cNvSpPr/>
          <p:nvPr/>
        </p:nvSpPr>
        <p:spPr>
          <a:xfrm>
            <a:off x="3466311" y="4218471"/>
            <a:ext cx="127271" cy="13300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4" name="Group 53">
            <a:extLst>
              <a:ext uri="{FF2B5EF4-FFF2-40B4-BE49-F238E27FC236}">
                <a16:creationId xmlns:a16="http://schemas.microsoft.com/office/drawing/2014/main" id="{22C355AA-6E45-7F04-ACD4-A2AB009362D2}"/>
              </a:ext>
            </a:extLst>
          </p:cNvPr>
          <p:cNvGrpSpPr/>
          <p:nvPr/>
        </p:nvGrpSpPr>
        <p:grpSpPr>
          <a:xfrm>
            <a:off x="1595791" y="5737533"/>
            <a:ext cx="6544773" cy="662467"/>
            <a:chOff x="-8577208" y="-1233798"/>
            <a:chExt cx="6544773" cy="662467"/>
          </a:xfrm>
        </p:grpSpPr>
        <p:sp>
          <p:nvSpPr>
            <p:cNvPr id="49" name="TextBox 48">
              <a:extLst>
                <a:ext uri="{FF2B5EF4-FFF2-40B4-BE49-F238E27FC236}">
                  <a16:creationId xmlns:a16="http://schemas.microsoft.com/office/drawing/2014/main" id="{B8E462A4-7C31-E101-92DA-E9E22BC22B99}"/>
                </a:ext>
              </a:extLst>
            </p:cNvPr>
            <p:cNvSpPr txBox="1"/>
            <p:nvPr/>
          </p:nvSpPr>
          <p:spPr>
            <a:xfrm>
              <a:off x="-8577208" y="-1233798"/>
              <a:ext cx="1297150" cy="646331"/>
            </a:xfrm>
            <a:prstGeom prst="rect">
              <a:avLst/>
            </a:prstGeom>
            <a:noFill/>
          </p:spPr>
          <p:txBody>
            <a:bodyPr wrap="none" rtlCol="0">
              <a:spAutoFit/>
            </a:bodyPr>
            <a:lstStyle/>
            <a:p>
              <a:pPr algn="ctr"/>
              <a:r>
                <a:rPr lang="en-US" b="1" dirty="0">
                  <a:solidFill>
                    <a:srgbClr val="0070C0"/>
                  </a:solidFill>
                </a:rPr>
                <a:t>Banco</a:t>
              </a:r>
            </a:p>
            <a:p>
              <a:pPr algn="ctr"/>
              <a:r>
                <a:rPr lang="en-US" b="1" dirty="0" err="1">
                  <a:solidFill>
                    <a:srgbClr val="0070C0"/>
                  </a:solidFill>
                </a:rPr>
                <a:t>Capacitores</a:t>
              </a:r>
              <a:endParaRPr lang="en-US" b="1" dirty="0">
                <a:solidFill>
                  <a:srgbClr val="0070C0"/>
                </a:solidFill>
              </a:endParaRPr>
            </a:p>
          </p:txBody>
        </p:sp>
        <p:sp>
          <p:nvSpPr>
            <p:cNvPr id="50" name="TextBox 49">
              <a:extLst>
                <a:ext uri="{FF2B5EF4-FFF2-40B4-BE49-F238E27FC236}">
                  <a16:creationId xmlns:a16="http://schemas.microsoft.com/office/drawing/2014/main" id="{027B5AF8-7411-36EB-04A3-6AF0E97508C2}"/>
                </a:ext>
              </a:extLst>
            </p:cNvPr>
            <p:cNvSpPr txBox="1"/>
            <p:nvPr/>
          </p:nvSpPr>
          <p:spPr>
            <a:xfrm>
              <a:off x="-6940805" y="-1118915"/>
              <a:ext cx="545662" cy="369332"/>
            </a:xfrm>
            <a:prstGeom prst="rect">
              <a:avLst/>
            </a:prstGeom>
            <a:noFill/>
          </p:spPr>
          <p:txBody>
            <a:bodyPr wrap="none" rtlCol="0">
              <a:spAutoFit/>
            </a:bodyPr>
            <a:lstStyle/>
            <a:p>
              <a:pPr algn="ctr"/>
              <a:r>
                <a:rPr lang="en-US" b="1" dirty="0">
                  <a:solidFill>
                    <a:srgbClr val="0070C0"/>
                  </a:solidFill>
                </a:rPr>
                <a:t>SVC</a:t>
              </a:r>
            </a:p>
          </p:txBody>
        </p:sp>
        <p:sp>
          <p:nvSpPr>
            <p:cNvPr id="51" name="TextBox 50">
              <a:extLst>
                <a:ext uri="{FF2B5EF4-FFF2-40B4-BE49-F238E27FC236}">
                  <a16:creationId xmlns:a16="http://schemas.microsoft.com/office/drawing/2014/main" id="{36C5B969-68FD-B196-082F-D9F79BF7481F}"/>
                </a:ext>
              </a:extLst>
            </p:cNvPr>
            <p:cNvSpPr txBox="1"/>
            <p:nvPr/>
          </p:nvSpPr>
          <p:spPr>
            <a:xfrm>
              <a:off x="-4756134" y="-1217662"/>
              <a:ext cx="1449436" cy="646331"/>
            </a:xfrm>
            <a:prstGeom prst="rect">
              <a:avLst/>
            </a:prstGeom>
            <a:noFill/>
          </p:spPr>
          <p:txBody>
            <a:bodyPr wrap="none" rtlCol="0">
              <a:spAutoFit/>
            </a:bodyPr>
            <a:lstStyle/>
            <a:p>
              <a:pPr algn="ctr"/>
              <a:r>
                <a:rPr lang="en-US" b="1" dirty="0" err="1">
                  <a:solidFill>
                    <a:srgbClr val="0070C0"/>
                  </a:solidFill>
                </a:rPr>
                <a:t>Condensador</a:t>
              </a:r>
              <a:endParaRPr lang="en-US" b="1" dirty="0">
                <a:solidFill>
                  <a:srgbClr val="0070C0"/>
                </a:solidFill>
              </a:endParaRPr>
            </a:p>
            <a:p>
              <a:pPr algn="ctr"/>
              <a:r>
                <a:rPr lang="en-US" b="1" dirty="0" err="1">
                  <a:solidFill>
                    <a:srgbClr val="0070C0"/>
                  </a:solidFill>
                </a:rPr>
                <a:t>Sincronico</a:t>
              </a:r>
              <a:endParaRPr lang="en-US" b="1" dirty="0">
                <a:solidFill>
                  <a:srgbClr val="0070C0"/>
                </a:solidFill>
              </a:endParaRPr>
            </a:p>
          </p:txBody>
        </p:sp>
        <p:sp>
          <p:nvSpPr>
            <p:cNvPr id="52" name="TextBox 51">
              <a:extLst>
                <a:ext uri="{FF2B5EF4-FFF2-40B4-BE49-F238E27FC236}">
                  <a16:creationId xmlns:a16="http://schemas.microsoft.com/office/drawing/2014/main" id="{BA344FF3-8FFF-B7D3-623C-DF1935F5E4E6}"/>
                </a:ext>
              </a:extLst>
            </p:cNvPr>
            <p:cNvSpPr txBox="1"/>
            <p:nvPr/>
          </p:nvSpPr>
          <p:spPr>
            <a:xfrm>
              <a:off x="-5834459" y="-1134069"/>
              <a:ext cx="1094915" cy="369332"/>
            </a:xfrm>
            <a:prstGeom prst="rect">
              <a:avLst/>
            </a:prstGeom>
            <a:noFill/>
          </p:spPr>
          <p:txBody>
            <a:bodyPr wrap="none" rtlCol="0">
              <a:spAutoFit/>
            </a:bodyPr>
            <a:lstStyle/>
            <a:p>
              <a:pPr algn="ctr"/>
              <a:r>
                <a:rPr lang="en-US" b="1" dirty="0">
                  <a:solidFill>
                    <a:srgbClr val="0070C0"/>
                  </a:solidFill>
                </a:rPr>
                <a:t>STATCOM</a:t>
              </a:r>
            </a:p>
          </p:txBody>
        </p:sp>
        <p:sp>
          <p:nvSpPr>
            <p:cNvPr id="53" name="TextBox 52">
              <a:extLst>
                <a:ext uri="{FF2B5EF4-FFF2-40B4-BE49-F238E27FC236}">
                  <a16:creationId xmlns:a16="http://schemas.microsoft.com/office/drawing/2014/main" id="{F6F9F0C7-96C3-6328-F1EC-5871DA081A93}"/>
                </a:ext>
              </a:extLst>
            </p:cNvPr>
            <p:cNvSpPr txBox="1"/>
            <p:nvPr/>
          </p:nvSpPr>
          <p:spPr>
            <a:xfrm>
              <a:off x="-3290920" y="-1228181"/>
              <a:ext cx="1258485" cy="646331"/>
            </a:xfrm>
            <a:prstGeom prst="rect">
              <a:avLst/>
            </a:prstGeom>
            <a:noFill/>
          </p:spPr>
          <p:txBody>
            <a:bodyPr wrap="none" rtlCol="0">
              <a:spAutoFit/>
            </a:bodyPr>
            <a:lstStyle/>
            <a:p>
              <a:pPr algn="ctr"/>
              <a:r>
                <a:rPr lang="en-US" b="1" dirty="0" err="1">
                  <a:solidFill>
                    <a:srgbClr val="0070C0"/>
                  </a:solidFill>
                </a:rPr>
                <a:t>Inversor</a:t>
              </a:r>
              <a:r>
                <a:rPr lang="en-US" b="1" dirty="0">
                  <a:solidFill>
                    <a:srgbClr val="0070C0"/>
                  </a:solidFill>
                </a:rPr>
                <a:t> FV</a:t>
              </a:r>
            </a:p>
            <a:p>
              <a:pPr algn="ctr"/>
              <a:r>
                <a:rPr lang="en-US" b="1" dirty="0" err="1">
                  <a:solidFill>
                    <a:srgbClr val="0070C0"/>
                  </a:solidFill>
                </a:rPr>
                <a:t>Reactivo</a:t>
              </a:r>
              <a:endParaRPr lang="en-US" b="1" dirty="0">
                <a:solidFill>
                  <a:srgbClr val="0070C0"/>
                </a:solidFill>
              </a:endParaRPr>
            </a:p>
          </p:txBody>
        </p:sp>
      </p:grpSp>
      <p:grpSp>
        <p:nvGrpSpPr>
          <p:cNvPr id="62" name="Group 61">
            <a:extLst>
              <a:ext uri="{FF2B5EF4-FFF2-40B4-BE49-F238E27FC236}">
                <a16:creationId xmlns:a16="http://schemas.microsoft.com/office/drawing/2014/main" id="{7661C88E-844C-6B49-3D68-5FC79A692B38}"/>
              </a:ext>
            </a:extLst>
          </p:cNvPr>
          <p:cNvGrpSpPr/>
          <p:nvPr/>
        </p:nvGrpSpPr>
        <p:grpSpPr>
          <a:xfrm>
            <a:off x="9375058" y="3859079"/>
            <a:ext cx="2358393" cy="2157197"/>
            <a:chOff x="9674051" y="3859079"/>
            <a:chExt cx="2059400" cy="2157197"/>
          </a:xfrm>
        </p:grpSpPr>
        <p:pic>
          <p:nvPicPr>
            <p:cNvPr id="2" name="Picture 1">
              <a:extLst>
                <a:ext uri="{FF2B5EF4-FFF2-40B4-BE49-F238E27FC236}">
                  <a16:creationId xmlns:a16="http://schemas.microsoft.com/office/drawing/2014/main" id="{8BF8E6A6-5A58-7CBC-CED3-11D95615EBCE}"/>
                </a:ext>
              </a:extLst>
            </p:cNvPr>
            <p:cNvPicPr>
              <a:picLocks noChangeAspect="1"/>
            </p:cNvPicPr>
            <p:nvPr/>
          </p:nvPicPr>
          <p:blipFill>
            <a:blip r:embed="rId3"/>
            <a:srcRect l="26815" b="2312"/>
            <a:stretch>
              <a:fillRect/>
            </a:stretch>
          </p:blipFill>
          <p:spPr>
            <a:xfrm>
              <a:off x="9709220" y="3859079"/>
              <a:ext cx="2024231" cy="2147323"/>
            </a:xfrm>
            <a:prstGeom prst="rect">
              <a:avLst/>
            </a:prstGeom>
          </p:spPr>
        </p:pic>
        <p:pic>
          <p:nvPicPr>
            <p:cNvPr id="57" name="Picture 56">
              <a:extLst>
                <a:ext uri="{FF2B5EF4-FFF2-40B4-BE49-F238E27FC236}">
                  <a16:creationId xmlns:a16="http://schemas.microsoft.com/office/drawing/2014/main" id="{D7ACED50-4EA4-898A-F63A-485320F4D91F}"/>
                </a:ext>
              </a:extLst>
            </p:cNvPr>
            <p:cNvPicPr>
              <a:picLocks noChangeAspect="1"/>
            </p:cNvPicPr>
            <p:nvPr/>
          </p:nvPicPr>
          <p:blipFill>
            <a:blip r:embed="rId4"/>
            <a:stretch>
              <a:fillRect/>
            </a:stretch>
          </p:blipFill>
          <p:spPr>
            <a:xfrm>
              <a:off x="9697125" y="4936330"/>
              <a:ext cx="674306" cy="144325"/>
            </a:xfrm>
            <a:prstGeom prst="rect">
              <a:avLst/>
            </a:prstGeom>
          </p:spPr>
        </p:pic>
        <p:pic>
          <p:nvPicPr>
            <p:cNvPr id="59" name="Picture 58">
              <a:extLst>
                <a:ext uri="{FF2B5EF4-FFF2-40B4-BE49-F238E27FC236}">
                  <a16:creationId xmlns:a16="http://schemas.microsoft.com/office/drawing/2014/main" id="{C70E93DC-1110-EBCA-A768-352BE314456A}"/>
                </a:ext>
              </a:extLst>
            </p:cNvPr>
            <p:cNvPicPr>
              <a:picLocks noChangeAspect="1"/>
            </p:cNvPicPr>
            <p:nvPr/>
          </p:nvPicPr>
          <p:blipFill>
            <a:blip r:embed="rId5"/>
            <a:srcRect t="7390" r="-60010" b="-1"/>
            <a:stretch>
              <a:fillRect/>
            </a:stretch>
          </p:blipFill>
          <p:spPr>
            <a:xfrm>
              <a:off x="9706706" y="5601956"/>
              <a:ext cx="1092759" cy="148815"/>
            </a:xfrm>
            <a:prstGeom prst="rect">
              <a:avLst/>
            </a:prstGeom>
            <a:solidFill>
              <a:schemeClr val="bg1">
                <a:lumMod val="95000"/>
              </a:schemeClr>
            </a:solidFill>
          </p:spPr>
        </p:pic>
        <p:pic>
          <p:nvPicPr>
            <p:cNvPr id="61" name="Picture 60">
              <a:extLst>
                <a:ext uri="{FF2B5EF4-FFF2-40B4-BE49-F238E27FC236}">
                  <a16:creationId xmlns:a16="http://schemas.microsoft.com/office/drawing/2014/main" id="{10D2A568-13DF-BC96-A277-0783BB87944E}"/>
                </a:ext>
              </a:extLst>
            </p:cNvPr>
            <p:cNvPicPr>
              <a:picLocks noChangeAspect="1"/>
            </p:cNvPicPr>
            <p:nvPr/>
          </p:nvPicPr>
          <p:blipFill>
            <a:blip r:embed="rId6"/>
            <a:stretch>
              <a:fillRect/>
            </a:stretch>
          </p:blipFill>
          <p:spPr>
            <a:xfrm>
              <a:off x="9674051" y="5852879"/>
              <a:ext cx="693336" cy="163397"/>
            </a:xfrm>
            <a:prstGeom prst="rect">
              <a:avLst/>
            </a:prstGeom>
          </p:spPr>
        </p:pic>
      </p:grpSp>
      <p:grpSp>
        <p:nvGrpSpPr>
          <p:cNvPr id="1051" name="Group 1050">
            <a:extLst>
              <a:ext uri="{FF2B5EF4-FFF2-40B4-BE49-F238E27FC236}">
                <a16:creationId xmlns:a16="http://schemas.microsoft.com/office/drawing/2014/main" id="{9A49C606-5CAD-CE8B-FFF2-6574E8CDB9C9}"/>
              </a:ext>
            </a:extLst>
          </p:cNvPr>
          <p:cNvGrpSpPr/>
          <p:nvPr/>
        </p:nvGrpSpPr>
        <p:grpSpPr>
          <a:xfrm>
            <a:off x="9262541" y="1263598"/>
            <a:ext cx="2494377" cy="2127302"/>
            <a:chOff x="9262541" y="1263598"/>
            <a:chExt cx="2494377" cy="2127302"/>
          </a:xfrm>
        </p:grpSpPr>
        <p:grpSp>
          <p:nvGrpSpPr>
            <p:cNvPr id="1049" name="Group 1048">
              <a:extLst>
                <a:ext uri="{FF2B5EF4-FFF2-40B4-BE49-F238E27FC236}">
                  <a16:creationId xmlns:a16="http://schemas.microsoft.com/office/drawing/2014/main" id="{D67A448A-BFF9-44F8-62C4-26CAF134144F}"/>
                </a:ext>
              </a:extLst>
            </p:cNvPr>
            <p:cNvGrpSpPr/>
            <p:nvPr/>
          </p:nvGrpSpPr>
          <p:grpSpPr>
            <a:xfrm>
              <a:off x="9262541" y="1843463"/>
              <a:ext cx="2494377" cy="1547437"/>
              <a:chOff x="9169551" y="932462"/>
              <a:chExt cx="2494377" cy="1630114"/>
            </a:xfrm>
          </p:grpSpPr>
          <p:sp>
            <p:nvSpPr>
              <p:cNvPr id="1025" name="Rectangle 1024">
                <a:extLst>
                  <a:ext uri="{FF2B5EF4-FFF2-40B4-BE49-F238E27FC236}">
                    <a16:creationId xmlns:a16="http://schemas.microsoft.com/office/drawing/2014/main" id="{EA10CBE6-5497-5144-B450-870FF1CC2C40}"/>
                  </a:ext>
                </a:extLst>
              </p:cNvPr>
              <p:cNvSpPr/>
              <p:nvPr/>
            </p:nvSpPr>
            <p:spPr>
              <a:xfrm>
                <a:off x="9225949" y="1402235"/>
                <a:ext cx="2320413" cy="349414"/>
              </a:xfrm>
              <a:prstGeom prst="rect">
                <a:avLst/>
              </a:prstGeom>
              <a:solidFill>
                <a:srgbClr val="D5B31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Rectangle 1026">
                <a:extLst>
                  <a:ext uri="{FF2B5EF4-FFF2-40B4-BE49-F238E27FC236}">
                    <a16:creationId xmlns:a16="http://schemas.microsoft.com/office/drawing/2014/main" id="{9A2A58E8-799E-C00C-AF37-5E091B070E1B}"/>
                  </a:ext>
                </a:extLst>
              </p:cNvPr>
              <p:cNvSpPr/>
              <p:nvPr/>
            </p:nvSpPr>
            <p:spPr>
              <a:xfrm>
                <a:off x="9221434" y="1762901"/>
                <a:ext cx="2320413" cy="393905"/>
              </a:xfrm>
              <a:prstGeom prst="rect">
                <a:avLst/>
              </a:prstGeom>
              <a:solidFill>
                <a:srgbClr val="276F3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Rectangle 1027">
                <a:extLst>
                  <a:ext uri="{FF2B5EF4-FFF2-40B4-BE49-F238E27FC236}">
                    <a16:creationId xmlns:a16="http://schemas.microsoft.com/office/drawing/2014/main" id="{B316E80E-F992-44E3-2E6A-B7FC756D7E9D}"/>
                  </a:ext>
                </a:extLst>
              </p:cNvPr>
              <p:cNvSpPr/>
              <p:nvPr/>
            </p:nvSpPr>
            <p:spPr>
              <a:xfrm>
                <a:off x="9221434" y="2143901"/>
                <a:ext cx="2320413" cy="412955"/>
              </a:xfrm>
              <a:prstGeom prst="rect">
                <a:avLst/>
              </a:prstGeom>
              <a:solidFill>
                <a:srgbClr val="66CC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TextBox 1028">
                <a:extLst>
                  <a:ext uri="{FF2B5EF4-FFF2-40B4-BE49-F238E27FC236}">
                    <a16:creationId xmlns:a16="http://schemas.microsoft.com/office/drawing/2014/main" id="{D7154F5E-C0D9-D941-B288-6EE92B0B1E3C}"/>
                  </a:ext>
                </a:extLst>
              </p:cNvPr>
              <p:cNvSpPr txBox="1"/>
              <p:nvPr/>
            </p:nvSpPr>
            <p:spPr>
              <a:xfrm>
                <a:off x="9218812" y="1762298"/>
                <a:ext cx="586046" cy="276999"/>
              </a:xfrm>
              <a:prstGeom prst="rect">
                <a:avLst/>
              </a:prstGeom>
              <a:noFill/>
            </p:spPr>
            <p:txBody>
              <a:bodyPr wrap="square" rtlCol="0">
                <a:spAutoFit/>
              </a:bodyPr>
              <a:lstStyle/>
              <a:p>
                <a:r>
                  <a:rPr lang="en-US" sz="1200" b="1" dirty="0">
                    <a:solidFill>
                      <a:schemeClr val="bg1"/>
                    </a:solidFill>
                  </a:rPr>
                  <a:t>SVC</a:t>
                </a:r>
              </a:p>
            </p:txBody>
          </p:sp>
          <p:sp>
            <p:nvSpPr>
              <p:cNvPr id="1030" name="TextBox 1029">
                <a:extLst>
                  <a:ext uri="{FF2B5EF4-FFF2-40B4-BE49-F238E27FC236}">
                    <a16:creationId xmlns:a16="http://schemas.microsoft.com/office/drawing/2014/main" id="{162DCF72-E51D-7B15-832A-8A483A07F6C3}"/>
                  </a:ext>
                </a:extLst>
              </p:cNvPr>
              <p:cNvSpPr txBox="1"/>
              <p:nvPr/>
            </p:nvSpPr>
            <p:spPr>
              <a:xfrm>
                <a:off x="10371303" y="1800727"/>
                <a:ext cx="1292625" cy="253916"/>
              </a:xfrm>
              <a:prstGeom prst="rect">
                <a:avLst/>
              </a:prstGeom>
              <a:noFill/>
            </p:spPr>
            <p:txBody>
              <a:bodyPr wrap="square" rtlCol="0">
                <a:spAutoFit/>
              </a:bodyPr>
              <a:lstStyle/>
              <a:p>
                <a:pPr algn="ctr"/>
                <a:r>
                  <a:rPr lang="en-US" sz="1050" b="1" dirty="0">
                    <a:solidFill>
                      <a:schemeClr val="bg1"/>
                    </a:solidFill>
                    <a:highlight>
                      <a:srgbClr val="276F35"/>
                    </a:highlight>
                  </a:rPr>
                  <a:t>$40-$60</a:t>
                </a:r>
              </a:p>
            </p:txBody>
          </p:sp>
          <p:sp>
            <p:nvSpPr>
              <p:cNvPr id="1024" name="Rectangle 1023">
                <a:extLst>
                  <a:ext uri="{FF2B5EF4-FFF2-40B4-BE49-F238E27FC236}">
                    <a16:creationId xmlns:a16="http://schemas.microsoft.com/office/drawing/2014/main" id="{E18A409F-91B8-D843-D607-C32CC32F0386}"/>
                  </a:ext>
                </a:extLst>
              </p:cNvPr>
              <p:cNvSpPr/>
              <p:nvPr/>
            </p:nvSpPr>
            <p:spPr>
              <a:xfrm>
                <a:off x="9226056" y="932463"/>
                <a:ext cx="2320413" cy="436992"/>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TextBox 1031">
                <a:extLst>
                  <a:ext uri="{FF2B5EF4-FFF2-40B4-BE49-F238E27FC236}">
                    <a16:creationId xmlns:a16="http://schemas.microsoft.com/office/drawing/2014/main" id="{6511FEC1-619F-A7D8-9240-7D3AEB783A20}"/>
                  </a:ext>
                </a:extLst>
              </p:cNvPr>
              <p:cNvSpPr txBox="1"/>
              <p:nvPr/>
            </p:nvSpPr>
            <p:spPr>
              <a:xfrm>
                <a:off x="10389880" y="2216518"/>
                <a:ext cx="1213657" cy="253916"/>
              </a:xfrm>
              <a:prstGeom prst="rect">
                <a:avLst/>
              </a:prstGeom>
              <a:noFill/>
            </p:spPr>
            <p:txBody>
              <a:bodyPr wrap="square" rtlCol="0">
                <a:spAutoFit/>
              </a:bodyPr>
              <a:lstStyle/>
              <a:p>
                <a:pPr algn="ctr"/>
                <a:r>
                  <a:rPr lang="en-US" sz="1050" b="1" dirty="0"/>
                  <a:t>$55-$70</a:t>
                </a:r>
              </a:p>
            </p:txBody>
          </p:sp>
          <p:sp>
            <p:nvSpPr>
              <p:cNvPr id="1033" name="TextBox 1032">
                <a:extLst>
                  <a:ext uri="{FF2B5EF4-FFF2-40B4-BE49-F238E27FC236}">
                    <a16:creationId xmlns:a16="http://schemas.microsoft.com/office/drawing/2014/main" id="{07ADED86-6E5E-AE27-7DFD-8E4415A1FF31}"/>
                  </a:ext>
                </a:extLst>
              </p:cNvPr>
              <p:cNvSpPr txBox="1"/>
              <p:nvPr/>
            </p:nvSpPr>
            <p:spPr>
              <a:xfrm>
                <a:off x="9196643" y="2234738"/>
                <a:ext cx="845131" cy="276999"/>
              </a:xfrm>
              <a:prstGeom prst="rect">
                <a:avLst/>
              </a:prstGeom>
              <a:noFill/>
            </p:spPr>
            <p:txBody>
              <a:bodyPr wrap="square" rtlCol="0">
                <a:spAutoFit/>
              </a:bodyPr>
              <a:lstStyle/>
              <a:p>
                <a:r>
                  <a:rPr lang="en-US" sz="1200" b="1" dirty="0"/>
                  <a:t>STATCOM</a:t>
                </a:r>
              </a:p>
            </p:txBody>
          </p:sp>
          <p:sp>
            <p:nvSpPr>
              <p:cNvPr id="1034" name="TextBox 1033">
                <a:extLst>
                  <a:ext uri="{FF2B5EF4-FFF2-40B4-BE49-F238E27FC236}">
                    <a16:creationId xmlns:a16="http://schemas.microsoft.com/office/drawing/2014/main" id="{0032332B-C2C7-D084-CAD8-7386C7EEF7B3}"/>
                  </a:ext>
                </a:extLst>
              </p:cNvPr>
              <p:cNvSpPr txBox="1"/>
              <p:nvPr/>
            </p:nvSpPr>
            <p:spPr>
              <a:xfrm>
                <a:off x="10461978" y="1459495"/>
                <a:ext cx="1005276" cy="261610"/>
              </a:xfrm>
              <a:prstGeom prst="rect">
                <a:avLst/>
              </a:prstGeom>
              <a:noFill/>
            </p:spPr>
            <p:txBody>
              <a:bodyPr wrap="square" rtlCol="0">
                <a:spAutoFit/>
              </a:bodyPr>
              <a:lstStyle/>
              <a:p>
                <a:pPr algn="ctr"/>
                <a:r>
                  <a:rPr lang="en-US" sz="1100" b="1" dirty="0"/>
                  <a:t>$8</a:t>
                </a:r>
                <a:endParaRPr lang="en-US" sz="1000" i="1" dirty="0"/>
              </a:p>
            </p:txBody>
          </p:sp>
          <p:sp>
            <p:nvSpPr>
              <p:cNvPr id="1035" name="TextBox 1034">
                <a:extLst>
                  <a:ext uri="{FF2B5EF4-FFF2-40B4-BE49-F238E27FC236}">
                    <a16:creationId xmlns:a16="http://schemas.microsoft.com/office/drawing/2014/main" id="{9FEC953C-C92F-C9CE-B39C-876464C5C1A0}"/>
                  </a:ext>
                </a:extLst>
              </p:cNvPr>
              <p:cNvSpPr txBox="1"/>
              <p:nvPr/>
            </p:nvSpPr>
            <p:spPr>
              <a:xfrm>
                <a:off x="9203571" y="1437329"/>
                <a:ext cx="1303716" cy="261610"/>
              </a:xfrm>
              <a:prstGeom prst="rect">
                <a:avLst/>
              </a:prstGeom>
              <a:noFill/>
            </p:spPr>
            <p:txBody>
              <a:bodyPr wrap="square" rtlCol="0">
                <a:spAutoFit/>
              </a:bodyPr>
              <a:lstStyle/>
              <a:p>
                <a:r>
                  <a:rPr lang="en-US" sz="1100" b="1" dirty="0"/>
                  <a:t>Banco </a:t>
                </a:r>
                <a:r>
                  <a:rPr lang="en-US" sz="1100" b="1" dirty="0" err="1"/>
                  <a:t>Capacitores</a:t>
                </a:r>
                <a:endParaRPr lang="en-US" sz="1100" b="1" dirty="0"/>
              </a:p>
            </p:txBody>
          </p:sp>
          <p:sp>
            <p:nvSpPr>
              <p:cNvPr id="1037" name="TextBox 1036">
                <a:extLst>
                  <a:ext uri="{FF2B5EF4-FFF2-40B4-BE49-F238E27FC236}">
                    <a16:creationId xmlns:a16="http://schemas.microsoft.com/office/drawing/2014/main" id="{A0DD4AC5-B73C-4B4B-AEB1-4CE583BCDF69}"/>
                  </a:ext>
                </a:extLst>
              </p:cNvPr>
              <p:cNvSpPr txBox="1"/>
              <p:nvPr/>
            </p:nvSpPr>
            <p:spPr>
              <a:xfrm>
                <a:off x="9169551" y="983622"/>
                <a:ext cx="1303716" cy="357406"/>
              </a:xfrm>
              <a:prstGeom prst="rect">
                <a:avLst/>
              </a:prstGeom>
              <a:noFill/>
            </p:spPr>
            <p:txBody>
              <a:bodyPr wrap="square" rtlCol="0">
                <a:spAutoFit/>
              </a:bodyPr>
              <a:lstStyle/>
              <a:p>
                <a:pPr algn="ctr">
                  <a:lnSpc>
                    <a:spcPts val="1000"/>
                  </a:lnSpc>
                </a:pPr>
                <a:r>
                  <a:rPr lang="en-US" sz="1200" b="1" dirty="0" err="1"/>
                  <a:t>Controladores</a:t>
                </a:r>
                <a:r>
                  <a:rPr lang="en-US" sz="1200" b="1" dirty="0"/>
                  <a:t> </a:t>
                </a:r>
                <a:r>
                  <a:rPr lang="en-US" sz="1200" b="1" dirty="0" err="1"/>
                  <a:t>Reactivos</a:t>
                </a:r>
                <a:r>
                  <a:rPr lang="en-US" sz="1200" b="1" dirty="0"/>
                  <a:t> Shunt</a:t>
                </a:r>
              </a:p>
            </p:txBody>
          </p:sp>
          <p:sp>
            <p:nvSpPr>
              <p:cNvPr id="1038" name="TextBox 1037">
                <a:extLst>
                  <a:ext uri="{FF2B5EF4-FFF2-40B4-BE49-F238E27FC236}">
                    <a16:creationId xmlns:a16="http://schemas.microsoft.com/office/drawing/2014/main" id="{99DAD776-8BB1-6B0C-850B-661F676A6A55}"/>
                  </a:ext>
                </a:extLst>
              </p:cNvPr>
              <p:cNvSpPr txBox="1"/>
              <p:nvPr/>
            </p:nvSpPr>
            <p:spPr>
              <a:xfrm>
                <a:off x="10307113" y="977721"/>
                <a:ext cx="1303716" cy="376502"/>
              </a:xfrm>
              <a:prstGeom prst="rect">
                <a:avLst/>
              </a:prstGeom>
              <a:noFill/>
            </p:spPr>
            <p:txBody>
              <a:bodyPr wrap="square" rtlCol="0">
                <a:spAutoFit/>
              </a:bodyPr>
              <a:lstStyle/>
              <a:p>
                <a:pPr algn="ctr">
                  <a:lnSpc>
                    <a:spcPts val="1000"/>
                  </a:lnSpc>
                </a:pPr>
                <a:r>
                  <a:rPr lang="en-US" sz="1200" b="1" dirty="0"/>
                  <a:t>Costos</a:t>
                </a:r>
              </a:p>
              <a:p>
                <a:pPr algn="ctr">
                  <a:lnSpc>
                    <a:spcPts val="1000"/>
                  </a:lnSpc>
                </a:pPr>
                <a:r>
                  <a:rPr lang="en-US" sz="1200" b="1" dirty="0"/>
                  <a:t>(US$)/</a:t>
                </a:r>
                <a:r>
                  <a:rPr lang="en-US" sz="1200" b="1" dirty="0" err="1"/>
                  <a:t>Kvar</a:t>
                </a:r>
                <a:endParaRPr lang="en-US" sz="1200" b="1" dirty="0"/>
              </a:p>
            </p:txBody>
          </p:sp>
          <p:cxnSp>
            <p:nvCxnSpPr>
              <p:cNvPr id="1040" name="Straight Connector 1039">
                <a:extLst>
                  <a:ext uri="{FF2B5EF4-FFF2-40B4-BE49-F238E27FC236}">
                    <a16:creationId xmlns:a16="http://schemas.microsoft.com/office/drawing/2014/main" id="{6B076D8F-5B99-8D23-8877-051EB7171175}"/>
                  </a:ext>
                </a:extLst>
              </p:cNvPr>
              <p:cNvCxnSpPr>
                <a:cxnSpLocks/>
              </p:cNvCxnSpPr>
              <p:nvPr/>
            </p:nvCxnSpPr>
            <p:spPr>
              <a:xfrm flipV="1">
                <a:off x="10445609" y="1404336"/>
                <a:ext cx="0" cy="11582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5" name="Straight Connector 1044">
                <a:extLst>
                  <a:ext uri="{FF2B5EF4-FFF2-40B4-BE49-F238E27FC236}">
                    <a16:creationId xmlns:a16="http://schemas.microsoft.com/office/drawing/2014/main" id="{D127BAFA-9C94-B366-6C62-5C6437549C16}"/>
                  </a:ext>
                </a:extLst>
              </p:cNvPr>
              <p:cNvCxnSpPr>
                <a:cxnSpLocks/>
              </p:cNvCxnSpPr>
              <p:nvPr/>
            </p:nvCxnSpPr>
            <p:spPr>
              <a:xfrm flipV="1">
                <a:off x="10439400" y="932462"/>
                <a:ext cx="0" cy="4334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50" name="TextBox 1049">
              <a:extLst>
                <a:ext uri="{FF2B5EF4-FFF2-40B4-BE49-F238E27FC236}">
                  <a16:creationId xmlns:a16="http://schemas.microsoft.com/office/drawing/2014/main" id="{6E3F1D81-C668-7310-422E-C763C917FEA3}"/>
                </a:ext>
              </a:extLst>
            </p:cNvPr>
            <p:cNvSpPr txBox="1"/>
            <p:nvPr/>
          </p:nvSpPr>
          <p:spPr>
            <a:xfrm>
              <a:off x="9317234" y="1263598"/>
              <a:ext cx="2244332" cy="523220"/>
            </a:xfrm>
            <a:prstGeom prst="rect">
              <a:avLst/>
            </a:prstGeom>
            <a:noFill/>
          </p:spPr>
          <p:txBody>
            <a:bodyPr wrap="none" rtlCol="0">
              <a:spAutoFit/>
            </a:bodyPr>
            <a:lstStyle/>
            <a:p>
              <a:r>
                <a:rPr lang="en-US" sz="1400" b="1" dirty="0"/>
                <a:t>Costos </a:t>
              </a:r>
              <a:r>
                <a:rPr lang="en-US" sz="1400" b="1" dirty="0" err="1"/>
                <a:t>Unitarios</a:t>
              </a:r>
              <a:r>
                <a:rPr lang="en-US" sz="1400" b="1" dirty="0"/>
                <a:t> </a:t>
              </a:r>
              <a:r>
                <a:rPr lang="en-US" sz="1400" b="1" dirty="0" err="1"/>
                <a:t>Indicativos</a:t>
              </a:r>
              <a:endParaRPr lang="en-US" sz="1400" b="1" dirty="0"/>
            </a:p>
            <a:p>
              <a:r>
                <a:rPr lang="en-US" sz="1400" b="1" dirty="0" err="1"/>
                <a:t>Controladores</a:t>
              </a:r>
              <a:r>
                <a:rPr lang="en-US" sz="1400" b="1" dirty="0"/>
                <a:t> de </a:t>
              </a:r>
              <a:r>
                <a:rPr lang="en-US" sz="1400" b="1" dirty="0" err="1"/>
                <a:t>Reactivos</a:t>
              </a:r>
              <a:endParaRPr lang="en-US" sz="1400" b="1" dirty="0"/>
            </a:p>
          </p:txBody>
        </p:sp>
      </p:grpSp>
      <p:sp>
        <p:nvSpPr>
          <p:cNvPr id="1053" name="TextBox 1052">
            <a:extLst>
              <a:ext uri="{FF2B5EF4-FFF2-40B4-BE49-F238E27FC236}">
                <a16:creationId xmlns:a16="http://schemas.microsoft.com/office/drawing/2014/main" id="{DCDFDF4B-587F-5162-A7E9-C5CA2B14A83F}"/>
              </a:ext>
            </a:extLst>
          </p:cNvPr>
          <p:cNvSpPr txBox="1"/>
          <p:nvPr/>
        </p:nvSpPr>
        <p:spPr>
          <a:xfrm>
            <a:off x="9394571" y="3497282"/>
            <a:ext cx="2302425" cy="523220"/>
          </a:xfrm>
          <a:prstGeom prst="rect">
            <a:avLst/>
          </a:prstGeom>
          <a:noFill/>
        </p:spPr>
        <p:txBody>
          <a:bodyPr wrap="none" rtlCol="0">
            <a:spAutoFit/>
          </a:bodyPr>
          <a:lstStyle/>
          <a:p>
            <a:pPr algn="ctr"/>
            <a:r>
              <a:rPr lang="en-US" sz="1400" b="1" dirty="0"/>
              <a:t>Costos </a:t>
            </a:r>
            <a:r>
              <a:rPr lang="en-US" sz="1400" b="1" dirty="0" err="1"/>
              <a:t>Referenciales</a:t>
            </a:r>
            <a:r>
              <a:rPr lang="en-US" sz="1400" b="1" dirty="0"/>
              <a:t> de</a:t>
            </a:r>
          </a:p>
          <a:p>
            <a:pPr algn="ctr"/>
            <a:r>
              <a:rPr lang="en-US" sz="1400" b="1" dirty="0" err="1"/>
              <a:t>Bancos</a:t>
            </a:r>
            <a:r>
              <a:rPr lang="en-US" sz="1400" b="1" dirty="0"/>
              <a:t> de </a:t>
            </a:r>
            <a:r>
              <a:rPr lang="en-US" sz="1400" b="1" dirty="0" err="1"/>
              <a:t>Capacitores</a:t>
            </a:r>
            <a:r>
              <a:rPr lang="en-US" sz="1400" b="1" dirty="0"/>
              <a:t> 69 kV</a:t>
            </a:r>
          </a:p>
        </p:txBody>
      </p:sp>
      <p:sp>
        <p:nvSpPr>
          <p:cNvPr id="17" name="Arrow: Notched Right 16">
            <a:extLst>
              <a:ext uri="{FF2B5EF4-FFF2-40B4-BE49-F238E27FC236}">
                <a16:creationId xmlns:a16="http://schemas.microsoft.com/office/drawing/2014/main" id="{B22C5A43-6411-9ECF-0D3C-0901403EC465}"/>
              </a:ext>
            </a:extLst>
          </p:cNvPr>
          <p:cNvSpPr/>
          <p:nvPr/>
        </p:nvSpPr>
        <p:spPr>
          <a:xfrm rot="19573034">
            <a:off x="2241395" y="4939990"/>
            <a:ext cx="334537" cy="367990"/>
          </a:xfrm>
          <a:prstGeom prst="notchedRightArrow">
            <a:avLst/>
          </a:prstGeom>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F28DD84-AB1B-FF33-F2F5-8D01C10B833E}"/>
              </a:ext>
            </a:extLst>
          </p:cNvPr>
          <p:cNvPicPr>
            <a:picLocks noChangeAspect="1"/>
          </p:cNvPicPr>
          <p:nvPr/>
        </p:nvPicPr>
        <p:blipFill>
          <a:blip r:embed="rId7"/>
          <a:srcRect l="4633" t="1186" r="1379" b="27965"/>
          <a:stretch>
            <a:fillRect/>
          </a:stretch>
        </p:blipFill>
        <p:spPr>
          <a:xfrm>
            <a:off x="-8666402" y="714703"/>
            <a:ext cx="8410650" cy="5486399"/>
          </a:xfrm>
          <a:prstGeom prst="rect">
            <a:avLst/>
          </a:prstGeom>
        </p:spPr>
      </p:pic>
      <p:sp>
        <p:nvSpPr>
          <p:cNvPr id="18" name="TextBox 17">
            <a:extLst>
              <a:ext uri="{FF2B5EF4-FFF2-40B4-BE49-F238E27FC236}">
                <a16:creationId xmlns:a16="http://schemas.microsoft.com/office/drawing/2014/main" id="{1DE69C07-7EE7-09A5-ED91-5099EAFA9A06}"/>
              </a:ext>
            </a:extLst>
          </p:cNvPr>
          <p:cNvSpPr txBox="1"/>
          <p:nvPr/>
        </p:nvSpPr>
        <p:spPr>
          <a:xfrm>
            <a:off x="9523223" y="6185647"/>
            <a:ext cx="2219390" cy="338554"/>
          </a:xfrm>
          <a:prstGeom prst="rect">
            <a:avLst/>
          </a:prstGeom>
          <a:noFill/>
        </p:spPr>
        <p:txBody>
          <a:bodyPr wrap="none" rtlCol="0">
            <a:spAutoFit/>
          </a:bodyPr>
          <a:lstStyle/>
          <a:p>
            <a:r>
              <a:rPr lang="en-US" sz="1600" b="1" dirty="0"/>
              <a:t>Costo de </a:t>
            </a:r>
            <a:r>
              <a:rPr lang="en-US" sz="1600" b="1" dirty="0" err="1"/>
              <a:t>Compensacion</a:t>
            </a:r>
            <a:endParaRPr lang="en-US" sz="1600" b="1" dirty="0"/>
          </a:p>
        </p:txBody>
      </p:sp>
    </p:spTree>
    <p:extLst>
      <p:ext uri="{BB962C8B-B14F-4D97-AF65-F5344CB8AC3E}">
        <p14:creationId xmlns:p14="http://schemas.microsoft.com/office/powerpoint/2010/main" val="267903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2000" accel="50000" decel="50000" fill="remove" grpId="0" nodeType="clickEffect">
                                  <p:stCondLst>
                                    <p:cond delay="0"/>
                                  </p:stCondLst>
                                  <p:childTnLst>
                                    <p:animMotion origin="layout" path="M 0.0888 -0.12453 L 0.19661 -0.29213 L 0.30455 -0.42384 L 0.41067 -0.51481 " pathEditMode="relative" ptsTypes="AAAA">
                                      <p:cBhvr>
                                        <p:cTn id="6" dur="1000" fill="hold"/>
                                        <p:tgtEl>
                                          <p:spTgt spid="17"/>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4.58333E-6 3.33333E-6 L 0.778 0.03796 " pathEditMode="relative" rAng="0" ptsTypes="AA">
                                      <p:cBhvr>
                                        <p:cTn id="10" dur="2000" fill="hold"/>
                                        <p:tgtEl>
                                          <p:spTgt spid="3"/>
                                        </p:tgtEl>
                                        <p:attrNameLst>
                                          <p:attrName>ppt_x</p:attrName>
                                          <p:attrName>ppt_y</p:attrName>
                                        </p:attrNameLst>
                                      </p:cBhvr>
                                      <p:rCtr x="38893" y="18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541799B-E5FA-C9BB-6BDB-E9CA57DD2552}"/>
              </a:ext>
            </a:extLst>
          </p:cNvPr>
          <p:cNvSpPr txBox="1"/>
          <p:nvPr/>
        </p:nvSpPr>
        <p:spPr>
          <a:xfrm>
            <a:off x="9057515" y="636781"/>
            <a:ext cx="2627318" cy="3693319"/>
          </a:xfrm>
          <a:prstGeom prst="rect">
            <a:avLst/>
          </a:prstGeom>
          <a:noFill/>
        </p:spPr>
        <p:txBody>
          <a:bodyPr wrap="square" rtlCol="0">
            <a:spAutoFit/>
          </a:bodyPr>
          <a:lstStyle/>
          <a:p>
            <a:r>
              <a:rPr lang="en-US" sz="1400" b="1" dirty="0"/>
              <a:t>NOTAS:</a:t>
            </a:r>
          </a:p>
          <a:p>
            <a:pPr marL="228600" indent="-228600">
              <a:buFont typeface="+mj-lt"/>
              <a:buAutoNum type="alphaLcParenR"/>
            </a:pPr>
            <a:r>
              <a:rPr lang="es-ES" sz="1100" i="1" dirty="0"/>
              <a:t>El costo de inversión esta </a:t>
            </a:r>
            <a:r>
              <a:rPr lang="es-ES" sz="1100" i="1" dirty="0" err="1"/>
              <a:t>bado</a:t>
            </a:r>
            <a:r>
              <a:rPr lang="es-ES" sz="1100" i="1" dirty="0"/>
              <a:t> en Calculo promedio obtenido del inventario de activos eléctricos ETED y la información de proyectos de instalación de capacitores en las </a:t>
            </a:r>
            <a:r>
              <a:rPr lang="es-ES" sz="1100" i="1" dirty="0" err="1"/>
              <a:t>EDEs</a:t>
            </a:r>
            <a:r>
              <a:rPr lang="es-ES" sz="1100" i="1" dirty="0"/>
              <a:t>.</a:t>
            </a:r>
          </a:p>
          <a:p>
            <a:pPr marL="228600" indent="-228600">
              <a:buFont typeface="+mj-lt"/>
              <a:buAutoNum type="alphaLcParenR"/>
            </a:pPr>
            <a:r>
              <a:rPr lang="en-US" sz="1100" i="1" dirty="0"/>
              <a:t>Para </a:t>
            </a:r>
            <a:r>
              <a:rPr lang="en-US" sz="1100" i="1" dirty="0" err="1"/>
              <a:t>los</a:t>
            </a:r>
            <a:r>
              <a:rPr lang="en-US" sz="1100" i="1" dirty="0"/>
              <a:t> </a:t>
            </a:r>
            <a:r>
              <a:rPr lang="en-US" sz="1100" i="1" dirty="0" err="1"/>
              <a:t>costos</a:t>
            </a:r>
            <a:r>
              <a:rPr lang="en-US" sz="1100" i="1" dirty="0"/>
              <a:t> de </a:t>
            </a:r>
            <a:r>
              <a:rPr lang="en-US" sz="1100" i="1" dirty="0" err="1"/>
              <a:t>equipos</a:t>
            </a:r>
            <a:r>
              <a:rPr lang="en-US" sz="1100" i="1" dirty="0"/>
              <a:t> e </a:t>
            </a:r>
            <a:r>
              <a:rPr lang="en-US" sz="1100" i="1" dirty="0" err="1"/>
              <a:t>instalacion</a:t>
            </a:r>
            <a:r>
              <a:rPr lang="en-US" sz="1100" i="1" dirty="0"/>
              <a:t> se consider </a:t>
            </a:r>
            <a:r>
              <a:rPr lang="en-US" sz="1100" i="1" dirty="0" err="1"/>
              <a:t>una</a:t>
            </a:r>
            <a:r>
              <a:rPr lang="en-US" sz="1100" i="1" dirty="0"/>
              <a:t> </a:t>
            </a:r>
            <a:r>
              <a:rPr lang="en-US" sz="1100" i="1" dirty="0" err="1"/>
              <a:t>tasa</a:t>
            </a:r>
            <a:r>
              <a:rPr lang="en-US" sz="1100" i="1" dirty="0"/>
              <a:t> annual de </a:t>
            </a:r>
            <a:r>
              <a:rPr lang="en-US" sz="1100" i="1" dirty="0" err="1"/>
              <a:t>inflaccion</a:t>
            </a:r>
            <a:r>
              <a:rPr lang="en-US" sz="1100" i="1" dirty="0"/>
              <a:t> lineal de 2% para un total de 10% </a:t>
            </a:r>
            <a:r>
              <a:rPr lang="en-US" sz="1100" i="1" dirty="0" err="1"/>
              <a:t>en</a:t>
            </a:r>
            <a:r>
              <a:rPr lang="en-US" sz="1100" i="1" dirty="0"/>
              <a:t> 5 </a:t>
            </a:r>
            <a:r>
              <a:rPr lang="en-US" sz="1100" i="1" dirty="0" err="1"/>
              <a:t>anos</a:t>
            </a:r>
            <a:r>
              <a:rPr lang="en-US" sz="1100" i="1" dirty="0"/>
              <a:t>.</a:t>
            </a:r>
          </a:p>
          <a:p>
            <a:pPr marL="228600" indent="-228600">
              <a:buFont typeface="+mj-lt"/>
              <a:buAutoNum type="alphaLcParenR"/>
            </a:pPr>
            <a:r>
              <a:rPr lang="es-ES" sz="1100" dirty="0"/>
              <a:t>Se aplico un recargo de 1% por Factor de Potencia mensual por inferior a 90% </a:t>
            </a:r>
          </a:p>
          <a:p>
            <a:pPr marL="228600" indent="-228600">
              <a:buFont typeface="+mj-lt"/>
              <a:buAutoNum type="alphaLcParenR"/>
            </a:pPr>
            <a:r>
              <a:rPr lang="es-ES" sz="1100" i="1" dirty="0"/>
              <a:t>Se asumió que las perdidas y recargos por factor de potencia creció con una tasa de un 2% anual.</a:t>
            </a:r>
          </a:p>
          <a:p>
            <a:pPr marL="228600" indent="-228600">
              <a:buFont typeface="+mj-lt"/>
              <a:buAutoNum type="alphaLcParenR"/>
            </a:pPr>
            <a:r>
              <a:rPr lang="es-ES" sz="1100" i="1" dirty="0"/>
              <a:t>Los autores de este estudio utilizaron el software </a:t>
            </a:r>
            <a:r>
              <a:rPr lang="en-US" sz="1100" dirty="0"/>
              <a:t>Power Factory </a:t>
            </a:r>
            <a:r>
              <a:rPr lang="en-US" sz="1100" dirty="0" err="1"/>
              <a:t>DIgSILENT</a:t>
            </a:r>
            <a:r>
              <a:rPr lang="en-US" sz="1100" dirty="0"/>
              <a:t> para </a:t>
            </a:r>
            <a:r>
              <a:rPr lang="en-US" sz="1100" dirty="0" err="1"/>
              <a:t>modelar</a:t>
            </a:r>
            <a:r>
              <a:rPr lang="en-US" sz="1100" dirty="0"/>
              <a:t> </a:t>
            </a:r>
            <a:r>
              <a:rPr lang="en-US" sz="1100" dirty="0" err="1"/>
              <a:t>el</a:t>
            </a:r>
            <a:r>
              <a:rPr lang="en-US" sz="1100" dirty="0"/>
              <a:t> </a:t>
            </a:r>
            <a:r>
              <a:rPr lang="en-US" sz="1100" dirty="0" err="1"/>
              <a:t>nivel</a:t>
            </a:r>
            <a:r>
              <a:rPr lang="en-US" sz="1100" dirty="0"/>
              <a:t> de </a:t>
            </a:r>
            <a:r>
              <a:rPr lang="en-US" sz="1100" dirty="0" err="1"/>
              <a:t>potencia</a:t>
            </a:r>
            <a:r>
              <a:rPr lang="en-US" sz="1100" dirty="0"/>
              <a:t> </a:t>
            </a:r>
            <a:r>
              <a:rPr lang="en-US" sz="1100" dirty="0" err="1"/>
              <a:t>reactiva</a:t>
            </a:r>
            <a:r>
              <a:rPr lang="en-US" sz="1100" dirty="0"/>
              <a:t> y </a:t>
            </a:r>
            <a:r>
              <a:rPr lang="en-US" sz="1100" dirty="0" err="1"/>
              <a:t>caida</a:t>
            </a:r>
            <a:r>
              <a:rPr lang="en-US" sz="1100" dirty="0"/>
              <a:t> de tension.</a:t>
            </a:r>
          </a:p>
          <a:p>
            <a:endParaRPr lang="en-US" sz="1100" i="1" dirty="0"/>
          </a:p>
        </p:txBody>
      </p:sp>
      <p:sp>
        <p:nvSpPr>
          <p:cNvPr id="5" name="TextBox 4">
            <a:extLst>
              <a:ext uri="{FF2B5EF4-FFF2-40B4-BE49-F238E27FC236}">
                <a16:creationId xmlns:a16="http://schemas.microsoft.com/office/drawing/2014/main" id="{98F8F25D-20EA-B118-1050-A0FBE0246F82}"/>
              </a:ext>
            </a:extLst>
          </p:cNvPr>
          <p:cNvSpPr txBox="1"/>
          <p:nvPr/>
        </p:nvSpPr>
        <p:spPr>
          <a:xfrm>
            <a:off x="3062960" y="1980265"/>
            <a:ext cx="258404" cy="276999"/>
          </a:xfrm>
          <a:prstGeom prst="rect">
            <a:avLst/>
          </a:prstGeom>
          <a:noFill/>
        </p:spPr>
        <p:txBody>
          <a:bodyPr wrap="none" rtlCol="0">
            <a:spAutoFit/>
          </a:bodyPr>
          <a:lstStyle/>
          <a:p>
            <a:r>
              <a:rPr lang="en-US" sz="1200" dirty="0">
                <a:solidFill>
                  <a:schemeClr val="bg1"/>
                </a:solidFill>
              </a:rPr>
              <a:t>a</a:t>
            </a:r>
          </a:p>
        </p:txBody>
      </p:sp>
      <p:sp>
        <p:nvSpPr>
          <p:cNvPr id="2" name="TextBox 1">
            <a:extLst>
              <a:ext uri="{FF2B5EF4-FFF2-40B4-BE49-F238E27FC236}">
                <a16:creationId xmlns:a16="http://schemas.microsoft.com/office/drawing/2014/main" id="{4A515C7B-D4B7-B286-5416-5EA50BBA01F7}"/>
              </a:ext>
            </a:extLst>
          </p:cNvPr>
          <p:cNvSpPr txBox="1"/>
          <p:nvPr/>
        </p:nvSpPr>
        <p:spPr>
          <a:xfrm>
            <a:off x="9512337" y="6185647"/>
            <a:ext cx="2219390" cy="338554"/>
          </a:xfrm>
          <a:prstGeom prst="rect">
            <a:avLst/>
          </a:prstGeom>
          <a:noFill/>
        </p:spPr>
        <p:txBody>
          <a:bodyPr wrap="none" rtlCol="0">
            <a:spAutoFit/>
          </a:bodyPr>
          <a:lstStyle/>
          <a:p>
            <a:r>
              <a:rPr lang="en-US" sz="1600" b="1" dirty="0"/>
              <a:t>Costo de </a:t>
            </a:r>
            <a:r>
              <a:rPr lang="en-US" sz="1600" b="1" dirty="0" err="1"/>
              <a:t>Compensacion</a:t>
            </a:r>
            <a:endParaRPr lang="en-US" sz="1600" b="1" dirty="0"/>
          </a:p>
        </p:txBody>
      </p:sp>
      <p:pic>
        <p:nvPicPr>
          <p:cNvPr id="8" name="Picture 7">
            <a:extLst>
              <a:ext uri="{FF2B5EF4-FFF2-40B4-BE49-F238E27FC236}">
                <a16:creationId xmlns:a16="http://schemas.microsoft.com/office/drawing/2014/main" id="{DDEDE20B-E08E-0B24-2EB5-264B3C8F8414}"/>
              </a:ext>
            </a:extLst>
          </p:cNvPr>
          <p:cNvPicPr>
            <a:picLocks noChangeAspect="1"/>
          </p:cNvPicPr>
          <p:nvPr/>
        </p:nvPicPr>
        <p:blipFill>
          <a:blip r:embed="rId2"/>
          <a:stretch>
            <a:fillRect/>
          </a:stretch>
        </p:blipFill>
        <p:spPr>
          <a:xfrm>
            <a:off x="647700" y="676012"/>
            <a:ext cx="8401707" cy="5787849"/>
          </a:xfrm>
          <a:prstGeom prst="rect">
            <a:avLst/>
          </a:prstGeom>
        </p:spPr>
      </p:pic>
    </p:spTree>
    <p:extLst>
      <p:ext uri="{BB962C8B-B14F-4D97-AF65-F5344CB8AC3E}">
        <p14:creationId xmlns:p14="http://schemas.microsoft.com/office/powerpoint/2010/main" val="261094073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94265C-5B85-1B46-5404-FC9079A2E816}"/>
              </a:ext>
            </a:extLst>
          </p:cNvPr>
          <p:cNvSpPr txBox="1"/>
          <p:nvPr/>
        </p:nvSpPr>
        <p:spPr>
          <a:xfrm>
            <a:off x="2895600" y="633059"/>
            <a:ext cx="5922903" cy="523220"/>
          </a:xfrm>
          <a:prstGeom prst="rect">
            <a:avLst/>
          </a:prstGeom>
          <a:noFill/>
        </p:spPr>
        <p:txBody>
          <a:bodyPr wrap="none" rtlCol="0">
            <a:spAutoFit/>
          </a:bodyPr>
          <a:lstStyle/>
          <a:p>
            <a:r>
              <a:rPr lang="en-US" sz="2800" b="1" u="sng" dirty="0">
                <a:solidFill>
                  <a:srgbClr val="002060"/>
                </a:solidFill>
              </a:rPr>
              <a:t>CONCLUSIONES Y RECOMENDACIONES</a:t>
            </a:r>
          </a:p>
        </p:txBody>
      </p:sp>
      <p:sp>
        <p:nvSpPr>
          <p:cNvPr id="3" name="TextBox 2">
            <a:extLst>
              <a:ext uri="{FF2B5EF4-FFF2-40B4-BE49-F238E27FC236}">
                <a16:creationId xmlns:a16="http://schemas.microsoft.com/office/drawing/2014/main" id="{783265F3-C074-02F7-0F54-2F3E48CD218F}"/>
              </a:ext>
            </a:extLst>
          </p:cNvPr>
          <p:cNvSpPr txBox="1"/>
          <p:nvPr/>
        </p:nvSpPr>
        <p:spPr>
          <a:xfrm>
            <a:off x="809897" y="1350407"/>
            <a:ext cx="10490706" cy="4555093"/>
          </a:xfrm>
          <a:prstGeom prst="rect">
            <a:avLst/>
          </a:prstGeom>
          <a:noFill/>
        </p:spPr>
        <p:txBody>
          <a:bodyPr wrap="square" rtlCol="0">
            <a:spAutoFit/>
          </a:bodyPr>
          <a:lstStyle/>
          <a:p>
            <a:pPr marL="342900" indent="-342900" algn="just">
              <a:spcAft>
                <a:spcPts val="1200"/>
              </a:spcAft>
              <a:buFont typeface="Wingdings" panose="05000000000000000000" pitchFamily="2" charset="2"/>
              <a:buChar char="Ø"/>
            </a:pPr>
            <a:r>
              <a:rPr lang="es-ES" sz="2000" b="1" i="1" dirty="0">
                <a:solidFill>
                  <a:srgbClr val="FF0000"/>
                </a:solidFill>
              </a:rPr>
              <a:t>La demanda reactiva no suplida, provocaría una caída de tensión que involucra una mayor necesidad de potencia reactiva del sistema y podría provocar un </a:t>
            </a:r>
            <a:r>
              <a:rPr lang="es-ES" sz="2000" b="1" i="1" dirty="0" err="1">
                <a:solidFill>
                  <a:srgbClr val="FF0000"/>
                </a:solidFill>
              </a:rPr>
              <a:t>Blackout</a:t>
            </a:r>
            <a:r>
              <a:rPr lang="es-ES" sz="2000" b="1" i="1" dirty="0">
                <a:solidFill>
                  <a:srgbClr val="FF0000"/>
                </a:solidFill>
              </a:rPr>
              <a:t> (apagón).</a:t>
            </a:r>
            <a:endParaRPr lang="en-US" sz="2000" b="1" dirty="0">
              <a:solidFill>
                <a:srgbClr val="FF0000"/>
              </a:solidFill>
            </a:endParaRPr>
          </a:p>
          <a:p>
            <a:pPr marL="342900" indent="-342900" algn="just">
              <a:spcAft>
                <a:spcPts val="1200"/>
              </a:spcAft>
              <a:buFont typeface="Wingdings" panose="05000000000000000000" pitchFamily="2" charset="2"/>
              <a:buChar char="Ø"/>
            </a:pPr>
            <a:r>
              <a:rPr lang="en-US" sz="2000" b="1" dirty="0">
                <a:solidFill>
                  <a:srgbClr val="071EEC"/>
                </a:solidFill>
              </a:rPr>
              <a:t>Los </a:t>
            </a:r>
            <a:r>
              <a:rPr lang="en-US" sz="2000" b="1" dirty="0" err="1">
                <a:solidFill>
                  <a:srgbClr val="071EEC"/>
                </a:solidFill>
              </a:rPr>
              <a:t>bancos</a:t>
            </a:r>
            <a:r>
              <a:rPr lang="en-US" sz="2000" b="1" dirty="0">
                <a:solidFill>
                  <a:srgbClr val="071EEC"/>
                </a:solidFill>
              </a:rPr>
              <a:t> de </a:t>
            </a:r>
            <a:r>
              <a:rPr lang="en-US" sz="2000" b="1" dirty="0" err="1">
                <a:solidFill>
                  <a:srgbClr val="071EEC"/>
                </a:solidFill>
              </a:rPr>
              <a:t>condensadores</a:t>
            </a:r>
            <a:r>
              <a:rPr lang="en-US" sz="2000" b="1" dirty="0">
                <a:solidFill>
                  <a:srgbClr val="071EEC"/>
                </a:solidFill>
              </a:rPr>
              <a:t> con </a:t>
            </a:r>
            <a:r>
              <a:rPr lang="en-US" sz="2000" b="1" dirty="0" err="1">
                <a:solidFill>
                  <a:srgbClr val="071EEC"/>
                </a:solidFill>
              </a:rPr>
              <a:t>conmutacion</a:t>
            </a:r>
            <a:r>
              <a:rPr lang="en-US" sz="2000" b="1" dirty="0">
                <a:solidFill>
                  <a:srgbClr val="071EEC"/>
                </a:solidFill>
              </a:rPr>
              <a:t> </a:t>
            </a:r>
            <a:r>
              <a:rPr lang="en-US" sz="2000" b="1" dirty="0" err="1">
                <a:solidFill>
                  <a:srgbClr val="071EEC"/>
                </a:solidFill>
              </a:rPr>
              <a:t>mecanica</a:t>
            </a:r>
            <a:r>
              <a:rPr lang="en-US" sz="2000" b="1" dirty="0">
                <a:solidFill>
                  <a:srgbClr val="071EEC"/>
                </a:solidFill>
              </a:rPr>
              <a:t>, son </a:t>
            </a:r>
            <a:r>
              <a:rPr lang="en-US" sz="2000" b="1" dirty="0" err="1">
                <a:solidFill>
                  <a:srgbClr val="071EEC"/>
                </a:solidFill>
              </a:rPr>
              <a:t>una</a:t>
            </a:r>
            <a:r>
              <a:rPr lang="en-US" sz="2000" b="1" dirty="0">
                <a:solidFill>
                  <a:srgbClr val="071EEC"/>
                </a:solidFill>
              </a:rPr>
              <a:t> </a:t>
            </a:r>
            <a:r>
              <a:rPr lang="en-US" sz="2000" b="1" dirty="0" err="1">
                <a:solidFill>
                  <a:srgbClr val="071EEC"/>
                </a:solidFill>
              </a:rPr>
              <a:t>solucion</a:t>
            </a:r>
            <a:r>
              <a:rPr lang="en-US" sz="2000" b="1" dirty="0">
                <a:solidFill>
                  <a:srgbClr val="071EEC"/>
                </a:solidFill>
              </a:rPr>
              <a:t> a bajo </a:t>
            </a:r>
            <a:r>
              <a:rPr lang="en-US" sz="2000" b="1" dirty="0" err="1">
                <a:solidFill>
                  <a:srgbClr val="071EEC"/>
                </a:solidFill>
              </a:rPr>
              <a:t>costos</a:t>
            </a:r>
            <a:r>
              <a:rPr lang="en-US" sz="2000" b="1" dirty="0">
                <a:solidFill>
                  <a:srgbClr val="071EEC"/>
                </a:solidFill>
              </a:rPr>
              <a:t> y rentable  para resolver las </a:t>
            </a:r>
            <a:r>
              <a:rPr lang="en-US" sz="2000" b="1" dirty="0" err="1">
                <a:solidFill>
                  <a:srgbClr val="071EEC"/>
                </a:solidFill>
              </a:rPr>
              <a:t>caidas</a:t>
            </a:r>
            <a:r>
              <a:rPr lang="en-US" sz="2000" b="1" dirty="0">
                <a:solidFill>
                  <a:srgbClr val="071EEC"/>
                </a:solidFill>
              </a:rPr>
              <a:t> de tension y </a:t>
            </a:r>
            <a:r>
              <a:rPr lang="en-US" sz="2000" b="1" dirty="0" err="1">
                <a:solidFill>
                  <a:srgbClr val="071EEC"/>
                </a:solidFill>
              </a:rPr>
              <a:t>minimisar</a:t>
            </a:r>
            <a:r>
              <a:rPr lang="en-US" sz="2000" b="1" dirty="0">
                <a:solidFill>
                  <a:srgbClr val="071EEC"/>
                </a:solidFill>
              </a:rPr>
              <a:t> las </a:t>
            </a:r>
            <a:r>
              <a:rPr lang="en-US" sz="2000" b="1" dirty="0" err="1">
                <a:solidFill>
                  <a:srgbClr val="071EEC"/>
                </a:solidFill>
              </a:rPr>
              <a:t>perdidas</a:t>
            </a:r>
            <a:r>
              <a:rPr lang="en-US" sz="2000" b="1" dirty="0">
                <a:solidFill>
                  <a:srgbClr val="071EEC"/>
                </a:solidFill>
              </a:rPr>
              <a:t> </a:t>
            </a:r>
            <a:r>
              <a:rPr lang="en-US" sz="2000" b="1" dirty="0" err="1">
                <a:solidFill>
                  <a:srgbClr val="071EEC"/>
                </a:solidFill>
              </a:rPr>
              <a:t>tecnicas</a:t>
            </a:r>
            <a:r>
              <a:rPr lang="en-US" sz="2000" b="1" dirty="0">
                <a:solidFill>
                  <a:srgbClr val="071EEC"/>
                </a:solidFill>
              </a:rPr>
              <a:t> </a:t>
            </a:r>
            <a:r>
              <a:rPr lang="en-US" sz="2000" b="1" dirty="0" err="1">
                <a:solidFill>
                  <a:srgbClr val="071EEC"/>
                </a:solidFill>
              </a:rPr>
              <a:t>por</a:t>
            </a:r>
            <a:r>
              <a:rPr lang="en-US" sz="2000" b="1" dirty="0">
                <a:solidFill>
                  <a:srgbClr val="071EEC"/>
                </a:solidFill>
              </a:rPr>
              <a:t> </a:t>
            </a:r>
            <a:r>
              <a:rPr lang="en-US" sz="2000" b="1" dirty="0" err="1">
                <a:solidFill>
                  <a:srgbClr val="071EEC"/>
                </a:solidFill>
              </a:rPr>
              <a:t>reactivos</a:t>
            </a:r>
            <a:r>
              <a:rPr lang="en-US" sz="2000" b="1" dirty="0">
                <a:solidFill>
                  <a:srgbClr val="071EEC"/>
                </a:solidFill>
              </a:rPr>
              <a:t>.</a:t>
            </a:r>
          </a:p>
          <a:p>
            <a:pPr marL="342900" indent="-342900" algn="just">
              <a:spcAft>
                <a:spcPts val="1200"/>
              </a:spcAft>
              <a:buFont typeface="Wingdings" panose="05000000000000000000" pitchFamily="2" charset="2"/>
              <a:buChar char="Ø"/>
            </a:pPr>
            <a:r>
              <a:rPr lang="en-US" sz="2000" b="1" dirty="0" err="1">
                <a:solidFill>
                  <a:srgbClr val="FF0000"/>
                </a:solidFill>
              </a:rPr>
              <a:t>Conmutacion</a:t>
            </a:r>
            <a:r>
              <a:rPr lang="en-US" sz="2000" b="1" dirty="0">
                <a:solidFill>
                  <a:srgbClr val="FF0000"/>
                </a:solidFill>
              </a:rPr>
              <a:t> </a:t>
            </a:r>
            <a:r>
              <a:rPr lang="en-US" sz="2000" b="1" dirty="0" err="1">
                <a:solidFill>
                  <a:srgbClr val="FF0000"/>
                </a:solidFill>
              </a:rPr>
              <a:t>aleatoria</a:t>
            </a:r>
            <a:r>
              <a:rPr lang="en-US" sz="2000" b="1" dirty="0">
                <a:solidFill>
                  <a:srgbClr val="FF0000"/>
                </a:solidFill>
              </a:rPr>
              <a:t> </a:t>
            </a:r>
            <a:r>
              <a:rPr lang="en-US" sz="2000" b="1" dirty="0" err="1">
                <a:solidFill>
                  <a:srgbClr val="FF0000"/>
                </a:solidFill>
              </a:rPr>
              <a:t>debe</a:t>
            </a:r>
            <a:r>
              <a:rPr lang="en-US" sz="2000" b="1" dirty="0">
                <a:solidFill>
                  <a:srgbClr val="FF0000"/>
                </a:solidFill>
              </a:rPr>
              <a:t> </a:t>
            </a:r>
            <a:r>
              <a:rPr lang="en-US" sz="2000" b="1" dirty="0" err="1">
                <a:solidFill>
                  <a:srgbClr val="FF0000"/>
                </a:solidFill>
              </a:rPr>
              <a:t>evitarse</a:t>
            </a:r>
            <a:r>
              <a:rPr lang="en-US" sz="2000" b="1" dirty="0">
                <a:solidFill>
                  <a:srgbClr val="FF0000"/>
                </a:solidFill>
              </a:rPr>
              <a:t> con </a:t>
            </a:r>
            <a:r>
              <a:rPr lang="en-US" sz="2000" b="1" dirty="0" err="1">
                <a:solidFill>
                  <a:srgbClr val="FF0000"/>
                </a:solidFill>
              </a:rPr>
              <a:t>cierre</a:t>
            </a:r>
            <a:r>
              <a:rPr lang="en-US" sz="2000" b="1" dirty="0">
                <a:solidFill>
                  <a:srgbClr val="FF0000"/>
                </a:solidFill>
              </a:rPr>
              <a:t> y </a:t>
            </a:r>
            <a:r>
              <a:rPr lang="en-US" sz="2000" b="1" dirty="0" err="1">
                <a:solidFill>
                  <a:srgbClr val="FF0000"/>
                </a:solidFill>
              </a:rPr>
              <a:t>aperturas</a:t>
            </a:r>
            <a:r>
              <a:rPr lang="en-US" sz="2000" b="1" dirty="0">
                <a:solidFill>
                  <a:srgbClr val="FF0000"/>
                </a:solidFill>
              </a:rPr>
              <a:t> </a:t>
            </a:r>
            <a:r>
              <a:rPr lang="en-US" sz="2000" b="1" dirty="0" err="1">
                <a:solidFill>
                  <a:srgbClr val="FF0000"/>
                </a:solidFill>
              </a:rPr>
              <a:t>controlada</a:t>
            </a:r>
            <a:r>
              <a:rPr lang="en-US" sz="2000" b="1" dirty="0">
                <a:solidFill>
                  <a:srgbClr val="FF0000"/>
                </a:solidFill>
              </a:rPr>
              <a:t> </a:t>
            </a:r>
            <a:r>
              <a:rPr lang="en-US" sz="2000" b="1" dirty="0" err="1">
                <a:solidFill>
                  <a:srgbClr val="FF0000"/>
                </a:solidFill>
              </a:rPr>
              <a:t>preferiblemente</a:t>
            </a:r>
            <a:r>
              <a:rPr lang="en-US" sz="2000" b="1" dirty="0">
                <a:solidFill>
                  <a:srgbClr val="FF0000"/>
                </a:solidFill>
              </a:rPr>
              <a:t>  del </a:t>
            </a:r>
            <a:r>
              <a:rPr lang="en-US" sz="2000" b="1" dirty="0" err="1">
                <a:solidFill>
                  <a:srgbClr val="FF0000"/>
                </a:solidFill>
              </a:rPr>
              <a:t>tipo</a:t>
            </a:r>
            <a:r>
              <a:rPr lang="en-US" sz="2000" b="1" dirty="0">
                <a:solidFill>
                  <a:srgbClr val="FF0000"/>
                </a:solidFill>
              </a:rPr>
              <a:t> </a:t>
            </a:r>
            <a:r>
              <a:rPr lang="en-US" sz="2000" b="1" dirty="0" err="1">
                <a:solidFill>
                  <a:srgbClr val="FF0000"/>
                </a:solidFill>
              </a:rPr>
              <a:t>electronico</a:t>
            </a:r>
            <a:r>
              <a:rPr lang="en-US" sz="2000" b="1" dirty="0">
                <a:solidFill>
                  <a:srgbClr val="FF0000"/>
                </a:solidFill>
              </a:rPr>
              <a:t> (PoW). </a:t>
            </a:r>
            <a:r>
              <a:rPr lang="en-US" sz="2000" b="1" dirty="0" err="1">
                <a:solidFill>
                  <a:srgbClr val="FF0000"/>
                </a:solidFill>
              </a:rPr>
              <a:t>Interruptores</a:t>
            </a:r>
            <a:r>
              <a:rPr lang="en-US" sz="2000" b="1" dirty="0">
                <a:solidFill>
                  <a:srgbClr val="FF0000"/>
                </a:solidFill>
              </a:rPr>
              <a:t> </a:t>
            </a:r>
            <a:r>
              <a:rPr lang="en-US" sz="2000" b="1" dirty="0" err="1">
                <a:solidFill>
                  <a:srgbClr val="FF0000"/>
                </a:solidFill>
              </a:rPr>
              <a:t>tipos</a:t>
            </a:r>
            <a:r>
              <a:rPr lang="en-US" sz="2000" b="1" dirty="0">
                <a:solidFill>
                  <a:srgbClr val="FF0000"/>
                </a:solidFill>
              </a:rPr>
              <a:t> C2 </a:t>
            </a:r>
            <a:r>
              <a:rPr lang="en-US" sz="2000" b="1" dirty="0" err="1">
                <a:solidFill>
                  <a:srgbClr val="FF0000"/>
                </a:solidFill>
              </a:rPr>
              <a:t>debe</a:t>
            </a:r>
            <a:r>
              <a:rPr lang="en-US" sz="2000" b="1" dirty="0">
                <a:solidFill>
                  <a:srgbClr val="FF0000"/>
                </a:solidFill>
              </a:rPr>
              <a:t> </a:t>
            </a:r>
            <a:r>
              <a:rPr lang="en-US" sz="2000" b="1" dirty="0" err="1">
                <a:solidFill>
                  <a:srgbClr val="FF0000"/>
                </a:solidFill>
              </a:rPr>
              <a:t>especificarse</a:t>
            </a:r>
            <a:r>
              <a:rPr lang="en-US" sz="2000" b="1" dirty="0">
                <a:solidFill>
                  <a:srgbClr val="FF0000"/>
                </a:solidFill>
              </a:rPr>
              <a:t> para carga </a:t>
            </a:r>
            <a:r>
              <a:rPr lang="en-US" sz="2000" b="1" dirty="0" err="1">
                <a:solidFill>
                  <a:srgbClr val="FF0000"/>
                </a:solidFill>
              </a:rPr>
              <a:t>capacitivas</a:t>
            </a:r>
            <a:r>
              <a:rPr lang="en-US" sz="2000" b="1" dirty="0">
                <a:solidFill>
                  <a:srgbClr val="FF0000"/>
                </a:solidFill>
              </a:rPr>
              <a:t>.</a:t>
            </a:r>
          </a:p>
          <a:p>
            <a:pPr marL="342900" indent="-342900" algn="just">
              <a:spcAft>
                <a:spcPts val="1200"/>
              </a:spcAft>
              <a:buFont typeface="Wingdings" panose="05000000000000000000" pitchFamily="2" charset="2"/>
              <a:buChar char="Ø"/>
            </a:pPr>
            <a:r>
              <a:rPr lang="en-US" sz="2000" b="1" dirty="0">
                <a:solidFill>
                  <a:srgbClr val="071EEC"/>
                </a:solidFill>
              </a:rPr>
              <a:t>Para la </a:t>
            </a:r>
            <a:r>
              <a:rPr lang="en-US" sz="2000" b="1" dirty="0" err="1">
                <a:solidFill>
                  <a:srgbClr val="071EEC"/>
                </a:solidFill>
              </a:rPr>
              <a:t>apertura</a:t>
            </a:r>
            <a:r>
              <a:rPr lang="en-US" sz="2000" b="1" dirty="0">
                <a:solidFill>
                  <a:srgbClr val="071EEC"/>
                </a:solidFill>
              </a:rPr>
              <a:t> del </a:t>
            </a:r>
            <a:r>
              <a:rPr lang="en-US" sz="2000" b="1" dirty="0" err="1">
                <a:solidFill>
                  <a:srgbClr val="071EEC"/>
                </a:solidFill>
              </a:rPr>
              <a:t>conmutador</a:t>
            </a:r>
            <a:r>
              <a:rPr lang="en-US" sz="2000" b="1" dirty="0">
                <a:solidFill>
                  <a:srgbClr val="071EEC"/>
                </a:solidFill>
              </a:rPr>
              <a:t> se </a:t>
            </a:r>
            <a:r>
              <a:rPr lang="en-US" sz="2000" b="1" dirty="0" err="1">
                <a:solidFill>
                  <a:srgbClr val="071EEC"/>
                </a:solidFill>
              </a:rPr>
              <a:t>recomienda</a:t>
            </a:r>
            <a:r>
              <a:rPr lang="en-US" sz="2000" b="1" dirty="0">
                <a:solidFill>
                  <a:srgbClr val="071EEC"/>
                </a:solidFill>
              </a:rPr>
              <a:t> considerer reactors y </a:t>
            </a:r>
            <a:r>
              <a:rPr lang="en-US" sz="2000" b="1" dirty="0" err="1">
                <a:solidFill>
                  <a:srgbClr val="071EEC"/>
                </a:solidFill>
              </a:rPr>
              <a:t>varistores</a:t>
            </a:r>
            <a:r>
              <a:rPr lang="en-US" sz="2000" b="1" dirty="0">
                <a:solidFill>
                  <a:srgbClr val="071EEC"/>
                </a:solidFill>
              </a:rPr>
              <a:t> (</a:t>
            </a:r>
            <a:r>
              <a:rPr lang="en-US" sz="2000" b="1" dirty="0" err="1">
                <a:solidFill>
                  <a:srgbClr val="071EEC"/>
                </a:solidFill>
              </a:rPr>
              <a:t>pararrayos</a:t>
            </a:r>
            <a:r>
              <a:rPr lang="en-US" sz="2000" b="1" dirty="0">
                <a:solidFill>
                  <a:srgbClr val="071EEC"/>
                </a:solidFill>
              </a:rPr>
              <a:t>).</a:t>
            </a:r>
          </a:p>
          <a:p>
            <a:pPr marL="342900" indent="-342900" algn="just">
              <a:spcAft>
                <a:spcPts val="1200"/>
              </a:spcAft>
              <a:buFont typeface="Wingdings" panose="05000000000000000000" pitchFamily="2" charset="2"/>
              <a:buChar char="Ø"/>
            </a:pPr>
            <a:r>
              <a:rPr lang="en-US" sz="2000" b="1" dirty="0" err="1">
                <a:solidFill>
                  <a:srgbClr val="FF0000"/>
                </a:solidFill>
              </a:rPr>
              <a:t>Transmitir</a:t>
            </a:r>
            <a:r>
              <a:rPr lang="en-US" sz="2000" b="1" dirty="0">
                <a:solidFill>
                  <a:srgbClr val="FF0000"/>
                </a:solidFill>
              </a:rPr>
              <a:t> </a:t>
            </a:r>
            <a:r>
              <a:rPr lang="en-US" sz="2000" b="1" dirty="0" err="1">
                <a:solidFill>
                  <a:srgbClr val="FF0000"/>
                </a:solidFill>
              </a:rPr>
              <a:t>potencia</a:t>
            </a:r>
            <a:r>
              <a:rPr lang="en-US" sz="2000" b="1" dirty="0">
                <a:solidFill>
                  <a:srgbClr val="FF0000"/>
                </a:solidFill>
              </a:rPr>
              <a:t> </a:t>
            </a:r>
            <a:r>
              <a:rPr lang="en-US" sz="2000" b="1" dirty="0" err="1">
                <a:solidFill>
                  <a:srgbClr val="FF0000"/>
                </a:solidFill>
              </a:rPr>
              <a:t>reactiva</a:t>
            </a:r>
            <a:r>
              <a:rPr lang="en-US" sz="2000" b="1" dirty="0">
                <a:solidFill>
                  <a:srgbClr val="FF0000"/>
                </a:solidFill>
              </a:rPr>
              <a:t> a </a:t>
            </a:r>
            <a:r>
              <a:rPr lang="en-US" sz="2000" b="1" dirty="0" err="1">
                <a:solidFill>
                  <a:srgbClr val="FF0000"/>
                </a:solidFill>
              </a:rPr>
              <a:t>grandes</a:t>
            </a:r>
            <a:r>
              <a:rPr lang="en-US" sz="2000" b="1" dirty="0">
                <a:solidFill>
                  <a:srgbClr val="FF0000"/>
                </a:solidFill>
              </a:rPr>
              <a:t> </a:t>
            </a:r>
            <a:r>
              <a:rPr lang="en-US" sz="2000" b="1" dirty="0" err="1">
                <a:solidFill>
                  <a:srgbClr val="FF0000"/>
                </a:solidFill>
              </a:rPr>
              <a:t>distancias</a:t>
            </a:r>
            <a:r>
              <a:rPr lang="en-US" sz="2000" b="1" dirty="0">
                <a:solidFill>
                  <a:srgbClr val="FF0000"/>
                </a:solidFill>
              </a:rPr>
              <a:t> </a:t>
            </a:r>
            <a:r>
              <a:rPr lang="en-US" sz="2000" b="1" dirty="0" err="1">
                <a:solidFill>
                  <a:srgbClr val="FF0000"/>
                </a:solidFill>
              </a:rPr>
              <a:t>desde</a:t>
            </a:r>
            <a:r>
              <a:rPr lang="en-US" sz="2000" b="1" dirty="0">
                <a:solidFill>
                  <a:srgbClr val="FF0000"/>
                </a:solidFill>
              </a:rPr>
              <a:t> </a:t>
            </a:r>
            <a:r>
              <a:rPr lang="en-US" sz="2000" b="1" dirty="0" err="1">
                <a:solidFill>
                  <a:srgbClr val="FF0000"/>
                </a:solidFill>
              </a:rPr>
              <a:t>stacion</a:t>
            </a:r>
            <a:r>
              <a:rPr lang="en-US" sz="2000" b="1" dirty="0">
                <a:solidFill>
                  <a:srgbClr val="FF0000"/>
                </a:solidFill>
              </a:rPr>
              <a:t> </a:t>
            </a:r>
            <a:r>
              <a:rPr lang="en-US" sz="2000" b="1" dirty="0" err="1">
                <a:solidFill>
                  <a:srgbClr val="FF0000"/>
                </a:solidFill>
              </a:rPr>
              <a:t>generadoras</a:t>
            </a:r>
            <a:r>
              <a:rPr lang="en-US" sz="2000" b="1" dirty="0">
                <a:solidFill>
                  <a:srgbClr val="FF0000"/>
                </a:solidFill>
              </a:rPr>
              <a:t> </a:t>
            </a:r>
            <a:r>
              <a:rPr lang="en-US" sz="2000" b="1" dirty="0" err="1">
                <a:solidFill>
                  <a:srgbClr val="FF0000"/>
                </a:solidFill>
              </a:rPr>
              <a:t>incrementa</a:t>
            </a:r>
            <a:r>
              <a:rPr lang="en-US" sz="2000" b="1" dirty="0">
                <a:solidFill>
                  <a:srgbClr val="FF0000"/>
                </a:solidFill>
              </a:rPr>
              <a:t> las </a:t>
            </a:r>
            <a:r>
              <a:rPr lang="en-US" sz="2000" b="1" dirty="0" err="1">
                <a:solidFill>
                  <a:srgbClr val="FF0000"/>
                </a:solidFill>
              </a:rPr>
              <a:t>perdidas</a:t>
            </a:r>
            <a:r>
              <a:rPr lang="en-US" sz="2000" b="1" dirty="0">
                <a:solidFill>
                  <a:srgbClr val="FF0000"/>
                </a:solidFill>
              </a:rPr>
              <a:t> </a:t>
            </a:r>
            <a:r>
              <a:rPr lang="en-US" sz="2000" b="1" dirty="0" err="1">
                <a:solidFill>
                  <a:srgbClr val="FF0000"/>
                </a:solidFill>
              </a:rPr>
              <a:t>tecnicas</a:t>
            </a:r>
            <a:r>
              <a:rPr lang="en-US" sz="2000" b="1" dirty="0">
                <a:solidFill>
                  <a:srgbClr val="FF0000"/>
                </a:solidFill>
              </a:rPr>
              <a:t> y reduce la </a:t>
            </a:r>
            <a:r>
              <a:rPr lang="en-US" sz="2000" b="1" dirty="0" err="1">
                <a:solidFill>
                  <a:srgbClr val="FF0000"/>
                </a:solidFill>
              </a:rPr>
              <a:t>capacidad</a:t>
            </a:r>
            <a:r>
              <a:rPr lang="en-US" sz="2000" b="1" dirty="0">
                <a:solidFill>
                  <a:srgbClr val="FF0000"/>
                </a:solidFill>
              </a:rPr>
              <a:t> de </a:t>
            </a:r>
            <a:r>
              <a:rPr lang="en-US" sz="2000" b="1" dirty="0" err="1">
                <a:solidFill>
                  <a:srgbClr val="FF0000"/>
                </a:solidFill>
              </a:rPr>
              <a:t>generar</a:t>
            </a:r>
            <a:r>
              <a:rPr lang="en-US" sz="2000" b="1" dirty="0">
                <a:solidFill>
                  <a:srgbClr val="FF0000"/>
                </a:solidFill>
              </a:rPr>
              <a:t> </a:t>
            </a:r>
            <a:r>
              <a:rPr lang="en-US" sz="2000" b="1" dirty="0" err="1">
                <a:solidFill>
                  <a:srgbClr val="FF0000"/>
                </a:solidFill>
              </a:rPr>
              <a:t>potencia</a:t>
            </a:r>
            <a:r>
              <a:rPr lang="en-US" sz="2000" b="1" dirty="0">
                <a:solidFill>
                  <a:srgbClr val="FF0000"/>
                </a:solidFill>
              </a:rPr>
              <a:t> active.</a:t>
            </a:r>
          </a:p>
          <a:p>
            <a:pPr marL="342900" indent="-342900" algn="just">
              <a:spcAft>
                <a:spcPts val="1200"/>
              </a:spcAft>
              <a:buFont typeface="Wingdings" panose="05000000000000000000" pitchFamily="2" charset="2"/>
              <a:buChar char="Ø"/>
            </a:pPr>
            <a:r>
              <a:rPr lang="en-US" sz="2000" b="1" dirty="0">
                <a:solidFill>
                  <a:srgbClr val="071EEC"/>
                </a:solidFill>
              </a:rPr>
              <a:t>Se </a:t>
            </a:r>
            <a:r>
              <a:rPr lang="en-US" sz="2000" b="1" dirty="0" err="1">
                <a:solidFill>
                  <a:srgbClr val="071EEC"/>
                </a:solidFill>
              </a:rPr>
              <a:t>recomienda</a:t>
            </a:r>
            <a:r>
              <a:rPr lang="en-US" sz="2000" b="1" dirty="0">
                <a:solidFill>
                  <a:srgbClr val="071EEC"/>
                </a:solidFill>
              </a:rPr>
              <a:t> considerer </a:t>
            </a:r>
            <a:r>
              <a:rPr lang="en-US" sz="2000" b="1" dirty="0" err="1">
                <a:solidFill>
                  <a:srgbClr val="071EEC"/>
                </a:solidFill>
              </a:rPr>
              <a:t>controladores</a:t>
            </a:r>
            <a:r>
              <a:rPr lang="en-US" sz="2000" b="1" dirty="0">
                <a:solidFill>
                  <a:srgbClr val="071EEC"/>
                </a:solidFill>
              </a:rPr>
              <a:t> de </a:t>
            </a:r>
            <a:r>
              <a:rPr lang="en-US" sz="2000" b="1" dirty="0" err="1">
                <a:solidFill>
                  <a:srgbClr val="071EEC"/>
                </a:solidFill>
              </a:rPr>
              <a:t>reactivos</a:t>
            </a:r>
            <a:r>
              <a:rPr lang="en-US" sz="2000" b="1" dirty="0">
                <a:solidFill>
                  <a:srgbClr val="071EEC"/>
                </a:solidFill>
              </a:rPr>
              <a:t> </a:t>
            </a:r>
            <a:r>
              <a:rPr lang="en-US" sz="2000" b="1" dirty="0" err="1">
                <a:solidFill>
                  <a:srgbClr val="071EEC"/>
                </a:solidFill>
              </a:rPr>
              <a:t>basados</a:t>
            </a:r>
            <a:r>
              <a:rPr lang="en-US" sz="2000" b="1" dirty="0">
                <a:solidFill>
                  <a:srgbClr val="071EEC"/>
                </a:solidFill>
              </a:rPr>
              <a:t> </a:t>
            </a:r>
            <a:r>
              <a:rPr lang="en-US" sz="2000" b="1" dirty="0" err="1">
                <a:solidFill>
                  <a:srgbClr val="071EEC"/>
                </a:solidFill>
              </a:rPr>
              <a:t>en</a:t>
            </a:r>
            <a:r>
              <a:rPr lang="en-US" sz="2000" b="1" dirty="0">
                <a:solidFill>
                  <a:srgbClr val="071EEC"/>
                </a:solidFill>
              </a:rPr>
              <a:t> electronica de </a:t>
            </a:r>
            <a:r>
              <a:rPr lang="en-US" sz="2000" b="1" dirty="0" err="1">
                <a:solidFill>
                  <a:srgbClr val="071EEC"/>
                </a:solidFill>
              </a:rPr>
              <a:t>potencia</a:t>
            </a:r>
            <a:r>
              <a:rPr lang="en-US" sz="2000" b="1" dirty="0">
                <a:solidFill>
                  <a:srgbClr val="071EEC"/>
                </a:solidFill>
              </a:rPr>
              <a:t> </a:t>
            </a:r>
            <a:r>
              <a:rPr lang="en-US" sz="2000" b="1" dirty="0" err="1">
                <a:solidFill>
                  <a:srgbClr val="071EEC"/>
                </a:solidFill>
              </a:rPr>
              <a:t>como</a:t>
            </a:r>
            <a:r>
              <a:rPr lang="en-US" sz="2000" b="1" dirty="0">
                <a:solidFill>
                  <a:srgbClr val="071EEC"/>
                </a:solidFill>
              </a:rPr>
              <a:t> </a:t>
            </a:r>
            <a:r>
              <a:rPr lang="en-US" sz="2000" b="1" dirty="0" err="1">
                <a:solidFill>
                  <a:srgbClr val="071EEC"/>
                </a:solidFill>
              </a:rPr>
              <a:t>los</a:t>
            </a:r>
            <a:r>
              <a:rPr lang="en-US" sz="2000" b="1" dirty="0">
                <a:solidFill>
                  <a:srgbClr val="071EEC"/>
                </a:solidFill>
              </a:rPr>
              <a:t> SVC, STATCOM y FACTS solo para </a:t>
            </a:r>
            <a:r>
              <a:rPr lang="en-US" sz="2000" b="1" dirty="0" err="1">
                <a:solidFill>
                  <a:srgbClr val="071EEC"/>
                </a:solidFill>
              </a:rPr>
              <a:t>casos</a:t>
            </a:r>
            <a:r>
              <a:rPr lang="en-US" sz="2000" b="1" dirty="0">
                <a:solidFill>
                  <a:srgbClr val="071EEC"/>
                </a:solidFill>
              </a:rPr>
              <a:t> </a:t>
            </a:r>
            <a:r>
              <a:rPr lang="en-US" sz="2000" b="1" dirty="0" err="1">
                <a:solidFill>
                  <a:srgbClr val="071EEC"/>
                </a:solidFill>
              </a:rPr>
              <a:t>criticos</a:t>
            </a:r>
            <a:r>
              <a:rPr lang="en-US" sz="2000" b="1" dirty="0">
                <a:solidFill>
                  <a:srgbClr val="071EEC"/>
                </a:solidFill>
              </a:rPr>
              <a:t> </a:t>
            </a:r>
            <a:r>
              <a:rPr lang="en-US" sz="2000" b="1" dirty="0" err="1">
                <a:solidFill>
                  <a:srgbClr val="071EEC"/>
                </a:solidFill>
              </a:rPr>
              <a:t>en</a:t>
            </a:r>
            <a:r>
              <a:rPr lang="en-US" sz="2000" b="1" dirty="0">
                <a:solidFill>
                  <a:srgbClr val="071EEC"/>
                </a:solidFill>
              </a:rPr>
              <a:t> </a:t>
            </a:r>
            <a:r>
              <a:rPr lang="en-US" sz="2000" b="1" dirty="0" err="1">
                <a:solidFill>
                  <a:srgbClr val="071EEC"/>
                </a:solidFill>
              </a:rPr>
              <a:t>grandes</a:t>
            </a:r>
            <a:r>
              <a:rPr lang="en-US" sz="2000" b="1" dirty="0">
                <a:solidFill>
                  <a:srgbClr val="071EEC"/>
                </a:solidFill>
              </a:rPr>
              <a:t> </a:t>
            </a:r>
            <a:r>
              <a:rPr lang="en-US" sz="2000" b="1" dirty="0" err="1">
                <a:solidFill>
                  <a:srgbClr val="071EEC"/>
                </a:solidFill>
              </a:rPr>
              <a:t>hornos</a:t>
            </a:r>
            <a:r>
              <a:rPr lang="en-US" sz="2000" b="1" dirty="0">
                <a:solidFill>
                  <a:srgbClr val="071EEC"/>
                </a:solidFill>
              </a:rPr>
              <a:t> </a:t>
            </a:r>
            <a:r>
              <a:rPr lang="en-US" sz="2000" b="1" dirty="0" err="1">
                <a:solidFill>
                  <a:srgbClr val="071EEC"/>
                </a:solidFill>
              </a:rPr>
              <a:t>electricos</a:t>
            </a:r>
            <a:r>
              <a:rPr lang="en-US" sz="2000" b="1" dirty="0">
                <a:solidFill>
                  <a:srgbClr val="071EEC"/>
                </a:solidFill>
              </a:rPr>
              <a:t>, </a:t>
            </a:r>
            <a:r>
              <a:rPr lang="en-US" sz="2000" b="1" dirty="0" err="1">
                <a:solidFill>
                  <a:srgbClr val="071EEC"/>
                </a:solidFill>
              </a:rPr>
              <a:t>grandes</a:t>
            </a:r>
            <a:r>
              <a:rPr lang="en-US" sz="2000" b="1" dirty="0">
                <a:solidFill>
                  <a:srgbClr val="071EEC"/>
                </a:solidFill>
              </a:rPr>
              <a:t> </a:t>
            </a:r>
            <a:r>
              <a:rPr lang="en-US" sz="2000" b="1" dirty="0" err="1">
                <a:solidFill>
                  <a:srgbClr val="071EEC"/>
                </a:solidFill>
              </a:rPr>
              <a:t>motores</a:t>
            </a:r>
            <a:r>
              <a:rPr lang="en-US" sz="2000" b="1" dirty="0">
                <a:solidFill>
                  <a:srgbClr val="071EEC"/>
                </a:solidFill>
              </a:rPr>
              <a:t> de </a:t>
            </a:r>
            <a:r>
              <a:rPr lang="en-US" sz="2000" b="1" dirty="0" err="1">
                <a:solidFill>
                  <a:srgbClr val="071EEC"/>
                </a:solidFill>
              </a:rPr>
              <a:t>minerias</a:t>
            </a:r>
            <a:r>
              <a:rPr lang="en-US" sz="2000" b="1" dirty="0">
                <a:solidFill>
                  <a:srgbClr val="071EEC"/>
                </a:solidFill>
              </a:rPr>
              <a:t>, </a:t>
            </a:r>
            <a:r>
              <a:rPr lang="en-US" sz="2000" b="1" dirty="0" err="1">
                <a:solidFill>
                  <a:srgbClr val="071EEC"/>
                </a:solidFill>
              </a:rPr>
              <a:t>trenes</a:t>
            </a:r>
            <a:r>
              <a:rPr lang="en-US" sz="2000" b="1" dirty="0">
                <a:solidFill>
                  <a:srgbClr val="071EEC"/>
                </a:solidFill>
              </a:rPr>
              <a:t> </a:t>
            </a:r>
            <a:r>
              <a:rPr lang="en-US" sz="2000" b="1" dirty="0" err="1">
                <a:solidFill>
                  <a:srgbClr val="071EEC"/>
                </a:solidFill>
              </a:rPr>
              <a:t>electricos</a:t>
            </a:r>
            <a:r>
              <a:rPr lang="en-US" sz="2000" b="1" dirty="0">
                <a:solidFill>
                  <a:srgbClr val="071EEC"/>
                </a:solidFill>
              </a:rPr>
              <a:t>, etc. que </a:t>
            </a:r>
            <a:r>
              <a:rPr lang="en-US" sz="2000" b="1" dirty="0" err="1">
                <a:solidFill>
                  <a:srgbClr val="071EEC"/>
                </a:solidFill>
              </a:rPr>
              <a:t>operen</a:t>
            </a:r>
            <a:r>
              <a:rPr lang="en-US" sz="2000" b="1" dirty="0">
                <a:solidFill>
                  <a:srgbClr val="071EEC"/>
                </a:solidFill>
              </a:rPr>
              <a:t> con </a:t>
            </a:r>
            <a:r>
              <a:rPr lang="en-US" sz="2000" b="1" dirty="0" err="1">
                <a:solidFill>
                  <a:srgbClr val="071EEC"/>
                </a:solidFill>
              </a:rPr>
              <a:t>cambios</a:t>
            </a:r>
            <a:r>
              <a:rPr lang="en-US" sz="2000" b="1" dirty="0">
                <a:solidFill>
                  <a:srgbClr val="071EEC"/>
                </a:solidFill>
              </a:rPr>
              <a:t> </a:t>
            </a:r>
            <a:r>
              <a:rPr lang="en-US" sz="2000" b="1" dirty="0" err="1">
                <a:solidFill>
                  <a:srgbClr val="071EEC"/>
                </a:solidFill>
              </a:rPr>
              <a:t>brusco</a:t>
            </a:r>
            <a:r>
              <a:rPr lang="en-US" sz="2000" b="1" dirty="0">
                <a:solidFill>
                  <a:srgbClr val="071EEC"/>
                </a:solidFill>
              </a:rPr>
              <a:t> de carga.</a:t>
            </a:r>
          </a:p>
        </p:txBody>
      </p:sp>
    </p:spTree>
    <p:extLst>
      <p:ext uri="{BB962C8B-B14F-4D97-AF65-F5344CB8AC3E}">
        <p14:creationId xmlns:p14="http://schemas.microsoft.com/office/powerpoint/2010/main" val="300135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50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50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50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advAuto="50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33CC"/>
        </a:solidFill>
        <a:effectLst/>
      </p:bgPr>
    </p:bg>
    <p:spTree>
      <p:nvGrpSpPr>
        <p:cNvPr id="1" name=""/>
        <p:cNvGrpSpPr/>
        <p:nvPr/>
      </p:nvGrpSpPr>
      <p:grpSpPr>
        <a:xfrm>
          <a:off x="0" y="0"/>
          <a:ext cx="0" cy="0"/>
          <a:chOff x="0" y="0"/>
          <a:chExt cx="0" cy="0"/>
        </a:xfrm>
      </p:grpSpPr>
      <p:pic>
        <p:nvPicPr>
          <p:cNvPr id="2050" name="Picture 2" descr="Stop Sign Stock Illustrations – 333,586 Stop Sign Stock Illustrations,  Vectors &amp; Clipart - Dreamstime">
            <a:extLst>
              <a:ext uri="{FF2B5EF4-FFF2-40B4-BE49-F238E27FC236}">
                <a16:creationId xmlns:a16="http://schemas.microsoft.com/office/drawing/2014/main" id="{17B448BF-3715-7E94-FC67-E4EBD9A6F4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917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5F26C-1F0A-ECBB-39A4-FE1DFC7EF75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2248F7F-1D47-85B0-5118-F0BDC43439FE}"/>
              </a:ext>
            </a:extLst>
          </p:cNvPr>
          <p:cNvPicPr>
            <a:picLocks noChangeAspect="1"/>
          </p:cNvPicPr>
          <p:nvPr/>
        </p:nvPicPr>
        <p:blipFill>
          <a:blip r:embed="rId3">
            <a:clrChange>
              <a:clrFrom>
                <a:srgbClr val="FFFFFF"/>
              </a:clrFrom>
              <a:clrTo>
                <a:srgbClr val="FFFFFF">
                  <a:alpha val="0"/>
                </a:srgbClr>
              </a:clrTo>
            </a:clrChange>
          </a:blip>
          <a:srcRect r="7935" b="4429"/>
          <a:stretch>
            <a:fillRect/>
          </a:stretch>
        </p:blipFill>
        <p:spPr>
          <a:xfrm>
            <a:off x="477879" y="264401"/>
            <a:ext cx="11224592" cy="6176798"/>
          </a:xfrm>
          <a:prstGeom prst="rect">
            <a:avLst/>
          </a:prstGeom>
          <a:solidFill>
            <a:schemeClr val="tx1"/>
          </a:solidFill>
        </p:spPr>
      </p:pic>
      <p:grpSp>
        <p:nvGrpSpPr>
          <p:cNvPr id="16" name="Group 15">
            <a:extLst>
              <a:ext uri="{FF2B5EF4-FFF2-40B4-BE49-F238E27FC236}">
                <a16:creationId xmlns:a16="http://schemas.microsoft.com/office/drawing/2014/main" id="{B5D29726-7CD6-3F96-D344-C7F7EE0F8BBC}"/>
              </a:ext>
            </a:extLst>
          </p:cNvPr>
          <p:cNvGrpSpPr/>
          <p:nvPr/>
        </p:nvGrpSpPr>
        <p:grpSpPr>
          <a:xfrm>
            <a:off x="459307" y="333673"/>
            <a:ext cx="11229495" cy="6257673"/>
            <a:chOff x="459307" y="333673"/>
            <a:chExt cx="11229495" cy="6257673"/>
          </a:xfrm>
        </p:grpSpPr>
        <p:grpSp>
          <p:nvGrpSpPr>
            <p:cNvPr id="12" name="Group 11">
              <a:extLst>
                <a:ext uri="{FF2B5EF4-FFF2-40B4-BE49-F238E27FC236}">
                  <a16:creationId xmlns:a16="http://schemas.microsoft.com/office/drawing/2014/main" id="{5BC21766-A715-AD7C-18F2-24D3A8103041}"/>
                </a:ext>
              </a:extLst>
            </p:cNvPr>
            <p:cNvGrpSpPr/>
            <p:nvPr/>
          </p:nvGrpSpPr>
          <p:grpSpPr>
            <a:xfrm>
              <a:off x="459307" y="333673"/>
              <a:ext cx="11229495" cy="6204509"/>
              <a:chOff x="487017" y="347629"/>
              <a:chExt cx="11229495" cy="6204509"/>
            </a:xfrm>
          </p:grpSpPr>
          <p:sp>
            <p:nvSpPr>
              <p:cNvPr id="26" name="TextBox 25">
                <a:extLst>
                  <a:ext uri="{FF2B5EF4-FFF2-40B4-BE49-F238E27FC236}">
                    <a16:creationId xmlns:a16="http://schemas.microsoft.com/office/drawing/2014/main" id="{901D61EB-FEAA-A2FB-9F22-4E9F7E9BB643}"/>
                  </a:ext>
                </a:extLst>
              </p:cNvPr>
              <p:cNvSpPr txBox="1"/>
              <p:nvPr/>
            </p:nvSpPr>
            <p:spPr>
              <a:xfrm>
                <a:off x="2659380" y="347629"/>
                <a:ext cx="9057132" cy="1384995"/>
              </a:xfrm>
              <a:prstGeom prst="rect">
                <a:avLst/>
              </a:prstGeom>
              <a:solidFill>
                <a:srgbClr val="002060"/>
              </a:solidFill>
              <a:scene3d>
                <a:camera prst="orthographicFront"/>
                <a:lightRig rig="threePt" dir="t"/>
              </a:scene3d>
              <a:sp3d>
                <a:bevelT w="165100" prst="coolSlant"/>
              </a:sp3d>
            </p:spPr>
            <p:txBody>
              <a:bodyPr wrap="square" rtlCol="0">
                <a:spAutoFit/>
              </a:bodyPr>
              <a:lstStyle/>
              <a:p>
                <a:pPr algn="just"/>
                <a:r>
                  <a:rPr lang="es-ES" sz="2400" b="1" u="sng" dirty="0">
                    <a:solidFill>
                      <a:schemeClr val="bg1"/>
                    </a:solidFill>
                  </a:rPr>
                  <a:t>NOTA HISTORICA</a:t>
                </a:r>
                <a:r>
                  <a:rPr lang="es-ES" sz="2400" b="1" dirty="0">
                    <a:solidFill>
                      <a:schemeClr val="bg1"/>
                    </a:solidFill>
                  </a:rPr>
                  <a:t>:    </a:t>
                </a:r>
                <a:r>
                  <a:rPr lang="es-ES" sz="2400" i="1" dirty="0">
                    <a:solidFill>
                      <a:schemeClr val="bg1"/>
                    </a:solidFill>
                  </a:rPr>
                  <a:t>El 5 de enero de 1896 durante Ulises </a:t>
                </a:r>
                <a:r>
                  <a:rPr lang="es-ES" sz="2400" i="1" dirty="0" err="1">
                    <a:solidFill>
                      <a:schemeClr val="bg1"/>
                    </a:solidFill>
                  </a:rPr>
                  <a:t>Heureaux</a:t>
                </a:r>
                <a:r>
                  <a:rPr lang="es-ES" sz="2400" i="1" dirty="0">
                    <a:solidFill>
                      <a:schemeClr val="bg1"/>
                    </a:solidFill>
                  </a:rPr>
                  <a:t> , se inaugura la planta eléctrica del Timbeque bajo la canción </a:t>
                </a:r>
                <a:r>
                  <a:rPr lang="en-US" sz="2400" i="1" dirty="0">
                    <a:solidFill>
                      <a:schemeClr val="bg1"/>
                    </a:solidFill>
                  </a:rPr>
                  <a:t>"¡Viva </a:t>
                </a:r>
                <a:r>
                  <a:rPr lang="en-US" sz="2400" i="1" dirty="0" err="1">
                    <a:solidFill>
                      <a:schemeClr val="bg1"/>
                    </a:solidFill>
                  </a:rPr>
                  <a:t>el</a:t>
                </a:r>
                <a:r>
                  <a:rPr lang="en-US" sz="2400" i="1" dirty="0">
                    <a:solidFill>
                      <a:schemeClr val="bg1"/>
                    </a:solidFill>
                  </a:rPr>
                  <a:t> Progreso!" o "¡Salve al Progreso!“ </a:t>
                </a:r>
                <a:r>
                  <a:rPr lang="es-ES" sz="2400" i="1" dirty="0">
                    <a:solidFill>
                      <a:schemeClr val="bg1"/>
                    </a:solidFill>
                  </a:rPr>
                  <a:t>por José Reyes en la plaza Colón.                                                                                                                                                    </a:t>
                </a:r>
                <a:r>
                  <a:rPr lang="es-ES" sz="1200" dirty="0">
                    <a:solidFill>
                      <a:schemeClr val="bg1"/>
                    </a:solidFill>
                  </a:rPr>
                  <a:t>.                                                                                                                                                                                                   Frank Moya Pons, Historia de RD</a:t>
                </a:r>
                <a:endParaRPr lang="en-US" dirty="0">
                  <a:solidFill>
                    <a:schemeClr val="bg1"/>
                  </a:solidFill>
                </a:endParaRPr>
              </a:p>
            </p:txBody>
          </p:sp>
          <p:pic>
            <p:nvPicPr>
              <p:cNvPr id="2056" name="Picture 8" descr="Imágenes de Nuestra Historia , R.D - Vista Panorámica del Parque Colon y la  Fachada Norte de La Catedral de Santo Domingo. Nótese El reloj que tenía la  catedral y que años">
                <a:extLst>
                  <a:ext uri="{FF2B5EF4-FFF2-40B4-BE49-F238E27FC236}">
                    <a16:creationId xmlns:a16="http://schemas.microsoft.com/office/drawing/2014/main" id="{0FEF688F-5767-9201-680D-C26F5F241D1D}"/>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2076"/>
              <a:stretch>
                <a:fillRect/>
              </a:stretch>
            </p:blipFill>
            <p:spPr bwMode="auto">
              <a:xfrm>
                <a:off x="2520186" y="1680524"/>
                <a:ext cx="7119113" cy="4871614"/>
              </a:xfrm>
              <a:prstGeom prst="rect">
                <a:avLst/>
              </a:prstGeom>
              <a:solidFill>
                <a:srgbClr val="FFFFFF"/>
              </a:solidFill>
            </p:spPr>
          </p:pic>
          <p:pic>
            <p:nvPicPr>
              <p:cNvPr id="42" name="Picture 41">
                <a:extLst>
                  <a:ext uri="{FF2B5EF4-FFF2-40B4-BE49-F238E27FC236}">
                    <a16:creationId xmlns:a16="http://schemas.microsoft.com/office/drawing/2014/main" id="{9D2FF303-022F-DA53-DC3F-465AC98C5A98}"/>
                  </a:ext>
                </a:extLst>
              </p:cNvPr>
              <p:cNvPicPr>
                <a:picLocks noChangeAspect="1"/>
              </p:cNvPicPr>
              <p:nvPr/>
            </p:nvPicPr>
            <p:blipFill>
              <a:blip r:embed="rId5"/>
              <a:srcRect b="6836"/>
              <a:stretch>
                <a:fillRect/>
              </a:stretch>
            </p:blipFill>
            <p:spPr>
              <a:xfrm>
                <a:off x="9259512" y="1690356"/>
                <a:ext cx="2453587" cy="4849091"/>
              </a:xfrm>
              <a:prstGeom prst="rect">
                <a:avLst/>
              </a:prstGeom>
            </p:spPr>
          </p:pic>
          <p:grpSp>
            <p:nvGrpSpPr>
              <p:cNvPr id="5" name="Group 4">
                <a:extLst>
                  <a:ext uri="{FF2B5EF4-FFF2-40B4-BE49-F238E27FC236}">
                    <a16:creationId xmlns:a16="http://schemas.microsoft.com/office/drawing/2014/main" id="{FE34FD30-3F30-092B-AB43-90571088BCF7}"/>
                  </a:ext>
                </a:extLst>
              </p:cNvPr>
              <p:cNvGrpSpPr/>
              <p:nvPr/>
            </p:nvGrpSpPr>
            <p:grpSpPr>
              <a:xfrm>
                <a:off x="489759" y="1879600"/>
                <a:ext cx="2316942" cy="3119515"/>
                <a:chOff x="667558" y="1803400"/>
                <a:chExt cx="2589701" cy="3119515"/>
              </a:xfrm>
            </p:grpSpPr>
            <p:pic>
              <p:nvPicPr>
                <p:cNvPr id="2062" name="Picture 14" descr="EL TIMBEQUE” LA PLANTA ELECTRICA DE LA CIUDAD DE SANTO DOMINGO / 1886 El  origen del sistema eléctrico dominicano se remonta al año 1894 cuando se  iniciaron los aprestos para la instalación">
                  <a:extLst>
                    <a:ext uri="{FF2B5EF4-FFF2-40B4-BE49-F238E27FC236}">
                      <a16:creationId xmlns:a16="http://schemas.microsoft.com/office/drawing/2014/main" id="{0A073A73-BEBA-4532-6B6C-7D58B6411DDB}"/>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t="17320"/>
                <a:stretch>
                  <a:fillRect/>
                </a:stretch>
              </p:blipFill>
              <p:spPr bwMode="auto">
                <a:xfrm>
                  <a:off x="693448" y="1803400"/>
                  <a:ext cx="2379952" cy="138553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5CECACD3-D72B-6933-8525-7241C9794130}"/>
                    </a:ext>
                  </a:extLst>
                </p:cNvPr>
                <p:cNvPicPr>
                  <a:picLocks noChangeAspect="1"/>
                </p:cNvPicPr>
                <p:nvPr/>
              </p:nvPicPr>
              <p:blipFill>
                <a:blip r:embed="rId8"/>
                <a:srcRect l="14096" t="17674" r="14462" b="29133"/>
                <a:stretch>
                  <a:fillRect/>
                </a:stretch>
              </p:blipFill>
              <p:spPr>
                <a:xfrm>
                  <a:off x="667558" y="3116128"/>
                  <a:ext cx="2405842" cy="1798772"/>
                </a:xfrm>
                <a:prstGeom prst="rect">
                  <a:avLst/>
                </a:prstGeom>
              </p:spPr>
            </p:pic>
            <p:sp>
              <p:nvSpPr>
                <p:cNvPr id="45" name="TextBox 44">
                  <a:extLst>
                    <a:ext uri="{FF2B5EF4-FFF2-40B4-BE49-F238E27FC236}">
                      <a16:creationId xmlns:a16="http://schemas.microsoft.com/office/drawing/2014/main" id="{6CCA1157-E203-BEDD-BB28-BB6BC9F7BC4D}"/>
                    </a:ext>
                  </a:extLst>
                </p:cNvPr>
                <p:cNvSpPr txBox="1"/>
                <p:nvPr/>
              </p:nvSpPr>
              <p:spPr>
                <a:xfrm>
                  <a:off x="1975497" y="4553583"/>
                  <a:ext cx="1272085" cy="369332"/>
                </a:xfrm>
                <a:prstGeom prst="rect">
                  <a:avLst/>
                </a:prstGeom>
                <a:noFill/>
              </p:spPr>
              <p:txBody>
                <a:bodyPr wrap="square">
                  <a:spAutoFit/>
                </a:bodyPr>
                <a:lstStyle/>
                <a:p>
                  <a:r>
                    <a:rPr lang="en-US" b="0" i="0" dirty="0" err="1">
                      <a:solidFill>
                        <a:schemeClr val="bg1"/>
                      </a:solidFill>
                      <a:effectLst/>
                      <a:latin typeface="Brush Script MT" panose="03060802040406070304" pitchFamily="66" charset="0"/>
                    </a:rPr>
                    <a:t>Generador</a:t>
                  </a:r>
                  <a:endParaRPr lang="en-US" dirty="0">
                    <a:solidFill>
                      <a:schemeClr val="bg1"/>
                    </a:solidFill>
                    <a:latin typeface="Brush Script MT" panose="03060802040406070304" pitchFamily="66" charset="0"/>
                  </a:endParaRPr>
                </a:p>
              </p:txBody>
            </p:sp>
            <p:sp>
              <p:nvSpPr>
                <p:cNvPr id="46" name="TextBox 45">
                  <a:extLst>
                    <a:ext uri="{FF2B5EF4-FFF2-40B4-BE49-F238E27FC236}">
                      <a16:creationId xmlns:a16="http://schemas.microsoft.com/office/drawing/2014/main" id="{45674FBB-88D9-68F5-CB73-12EFBB373996}"/>
                    </a:ext>
                  </a:extLst>
                </p:cNvPr>
                <p:cNvSpPr txBox="1"/>
                <p:nvPr/>
              </p:nvSpPr>
              <p:spPr>
                <a:xfrm>
                  <a:off x="793348" y="2829867"/>
                  <a:ext cx="2463911" cy="338554"/>
                </a:xfrm>
                <a:prstGeom prst="rect">
                  <a:avLst/>
                </a:prstGeom>
                <a:noFill/>
              </p:spPr>
              <p:txBody>
                <a:bodyPr wrap="square">
                  <a:spAutoFit/>
                </a:bodyPr>
                <a:lstStyle/>
                <a:p>
                  <a:r>
                    <a:rPr lang="en-US" sz="1600" b="0" i="0" dirty="0">
                      <a:solidFill>
                        <a:schemeClr val="bg1"/>
                      </a:solidFill>
                      <a:effectLst/>
                      <a:latin typeface="Brush Script MT" panose="03060802040406070304" pitchFamily="66" charset="0"/>
                    </a:rPr>
                    <a:t>Planta El </a:t>
                  </a:r>
                  <a:r>
                    <a:rPr lang="en-US" sz="1600" b="0" i="0" dirty="0" err="1">
                      <a:solidFill>
                        <a:schemeClr val="bg1"/>
                      </a:solidFill>
                      <a:effectLst/>
                      <a:latin typeface="Brush Script MT" panose="03060802040406070304" pitchFamily="66" charset="0"/>
                    </a:rPr>
                    <a:t>Timbeque</a:t>
                  </a:r>
                  <a:endParaRPr lang="en-US" sz="1600" dirty="0">
                    <a:solidFill>
                      <a:schemeClr val="bg1"/>
                    </a:solidFill>
                    <a:latin typeface="Brush Script MT" panose="03060802040406070304" pitchFamily="66" charset="0"/>
                  </a:endParaRPr>
                </a:p>
              </p:txBody>
            </p:sp>
          </p:grpSp>
          <p:pic>
            <p:nvPicPr>
              <p:cNvPr id="11" name="Picture 10">
                <a:extLst>
                  <a:ext uri="{FF2B5EF4-FFF2-40B4-BE49-F238E27FC236}">
                    <a16:creationId xmlns:a16="http://schemas.microsoft.com/office/drawing/2014/main" id="{8AC63D14-38D0-22B0-567F-454A2D0CAB29}"/>
                  </a:ext>
                </a:extLst>
              </p:cNvPr>
              <p:cNvPicPr>
                <a:picLocks noChangeAspect="1"/>
              </p:cNvPicPr>
              <p:nvPr/>
            </p:nvPicPr>
            <p:blipFill>
              <a:blip r:embed="rId9"/>
              <a:srcRect b="22156"/>
              <a:stretch>
                <a:fillRect/>
              </a:stretch>
            </p:blipFill>
            <p:spPr>
              <a:xfrm>
                <a:off x="487017" y="4936597"/>
                <a:ext cx="2170725" cy="1611624"/>
              </a:xfrm>
              <a:prstGeom prst="rect">
                <a:avLst/>
              </a:prstGeom>
            </p:spPr>
          </p:pic>
          <p:pic>
            <p:nvPicPr>
              <p:cNvPr id="2052" name="Picture 4" descr="Hoy se conmemora el natalicio del creador del Himno Nacional, José Reyes -  RDE Digital">
                <a:extLst>
                  <a:ext uri="{FF2B5EF4-FFF2-40B4-BE49-F238E27FC236}">
                    <a16:creationId xmlns:a16="http://schemas.microsoft.com/office/drawing/2014/main" id="{C2C79B50-CCBB-9107-E97F-53FBCD78701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3856" y="352214"/>
                <a:ext cx="2151808" cy="1512665"/>
              </a:xfrm>
              <a:prstGeom prst="rect">
                <a:avLst/>
              </a:prstGeom>
              <a:noFill/>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grpSp>
        <p:sp>
          <p:nvSpPr>
            <p:cNvPr id="13" name="TextBox 12">
              <a:extLst>
                <a:ext uri="{FF2B5EF4-FFF2-40B4-BE49-F238E27FC236}">
                  <a16:creationId xmlns:a16="http://schemas.microsoft.com/office/drawing/2014/main" id="{4CEC0A66-EF4F-A024-63E7-A1B4109D76C9}"/>
                </a:ext>
              </a:extLst>
            </p:cNvPr>
            <p:cNvSpPr txBox="1"/>
            <p:nvPr/>
          </p:nvSpPr>
          <p:spPr>
            <a:xfrm>
              <a:off x="902678" y="6283569"/>
              <a:ext cx="1277529" cy="307777"/>
            </a:xfrm>
            <a:prstGeom prst="rect">
              <a:avLst/>
            </a:prstGeom>
            <a:noFill/>
          </p:spPr>
          <p:txBody>
            <a:bodyPr wrap="none" rtlCol="0">
              <a:spAutoFit/>
            </a:bodyPr>
            <a:lstStyle/>
            <a:p>
              <a:r>
                <a:rPr lang="es-ES" sz="1400" b="1" u="sng" dirty="0">
                  <a:solidFill>
                    <a:schemeClr val="bg1"/>
                  </a:solidFill>
                  <a:highlight>
                    <a:srgbClr val="800000"/>
                  </a:highlight>
                </a:rPr>
                <a:t>Salome </a:t>
              </a:r>
              <a:r>
                <a:rPr lang="es-ES" sz="1400" b="1" u="sng" dirty="0" err="1">
                  <a:solidFill>
                    <a:schemeClr val="bg1"/>
                  </a:solidFill>
                  <a:highlight>
                    <a:srgbClr val="800000"/>
                  </a:highlight>
                </a:rPr>
                <a:t>Urena</a:t>
              </a:r>
              <a:r>
                <a:rPr lang="es-ES" sz="1400" b="1" dirty="0">
                  <a:solidFill>
                    <a:schemeClr val="bg1"/>
                  </a:solidFill>
                  <a:highlight>
                    <a:srgbClr val="800000"/>
                  </a:highlight>
                </a:rPr>
                <a:t>:</a:t>
              </a:r>
              <a:endParaRPr lang="en-US" sz="1400" dirty="0">
                <a:solidFill>
                  <a:schemeClr val="bg1"/>
                </a:solidFill>
                <a:highlight>
                  <a:srgbClr val="800000"/>
                </a:highlight>
              </a:endParaRPr>
            </a:p>
          </p:txBody>
        </p:sp>
      </p:grpSp>
      <p:grpSp>
        <p:nvGrpSpPr>
          <p:cNvPr id="15" name="Group 14">
            <a:extLst>
              <a:ext uri="{FF2B5EF4-FFF2-40B4-BE49-F238E27FC236}">
                <a16:creationId xmlns:a16="http://schemas.microsoft.com/office/drawing/2014/main" id="{B5F33B86-B293-4901-D78A-7755B6EE4733}"/>
              </a:ext>
            </a:extLst>
          </p:cNvPr>
          <p:cNvGrpSpPr/>
          <p:nvPr/>
        </p:nvGrpSpPr>
        <p:grpSpPr>
          <a:xfrm>
            <a:off x="-7200675" y="2030315"/>
            <a:ext cx="6625652" cy="3338861"/>
            <a:chOff x="2638269" y="1682843"/>
            <a:chExt cx="6625652" cy="3338861"/>
          </a:xfrm>
        </p:grpSpPr>
        <p:pic>
          <p:nvPicPr>
            <p:cNvPr id="1028" name="Picture 4" descr="Power station - Wikipedia">
              <a:extLst>
                <a:ext uri="{FF2B5EF4-FFF2-40B4-BE49-F238E27FC236}">
                  <a16:creationId xmlns:a16="http://schemas.microsoft.com/office/drawing/2014/main" id="{92A4A03C-D79E-D853-A68D-03099B5B62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38269" y="1714499"/>
              <a:ext cx="6625652" cy="330720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BCC7ABD-EBE1-C16F-DFB3-C0AC8E151581}"/>
                </a:ext>
              </a:extLst>
            </p:cNvPr>
            <p:cNvSpPr txBox="1"/>
            <p:nvPr/>
          </p:nvSpPr>
          <p:spPr>
            <a:xfrm>
              <a:off x="3709687" y="1682843"/>
              <a:ext cx="4818370" cy="369332"/>
            </a:xfrm>
            <a:prstGeom prst="rect">
              <a:avLst/>
            </a:prstGeom>
            <a:noFill/>
          </p:spPr>
          <p:txBody>
            <a:bodyPr wrap="none" rtlCol="0">
              <a:spAutoFit/>
            </a:bodyPr>
            <a:lstStyle/>
            <a:p>
              <a:r>
                <a:rPr lang="en-US" b="1" dirty="0">
                  <a:highlight>
                    <a:srgbClr val="F5A52F"/>
                  </a:highlight>
                </a:rPr>
                <a:t>1</a:t>
              </a:r>
              <a:r>
                <a:rPr lang="en-US" b="1" baseline="30000" dirty="0">
                  <a:highlight>
                    <a:srgbClr val="F5A52F"/>
                  </a:highlight>
                </a:rPr>
                <a:t>ra</a:t>
              </a:r>
              <a:r>
                <a:rPr lang="en-US" b="1" dirty="0">
                  <a:highlight>
                    <a:srgbClr val="F5A52F"/>
                  </a:highlight>
                </a:rPr>
                <a:t> Central Electrica, NY by Thomas Edison 1882 </a:t>
              </a:r>
            </a:p>
          </p:txBody>
        </p:sp>
      </p:grpSp>
      <p:sp>
        <p:nvSpPr>
          <p:cNvPr id="3" name="TextBox 2">
            <a:extLst>
              <a:ext uri="{FF2B5EF4-FFF2-40B4-BE49-F238E27FC236}">
                <a16:creationId xmlns:a16="http://schemas.microsoft.com/office/drawing/2014/main" id="{8C62DBB6-1334-7A81-1CCF-DA3B7AF98D61}"/>
              </a:ext>
            </a:extLst>
          </p:cNvPr>
          <p:cNvSpPr txBox="1"/>
          <p:nvPr/>
        </p:nvSpPr>
        <p:spPr>
          <a:xfrm>
            <a:off x="2614247" y="5148528"/>
            <a:ext cx="9097108" cy="1384995"/>
          </a:xfrm>
          <a:prstGeom prst="rect">
            <a:avLst/>
          </a:prstGeom>
          <a:solidFill>
            <a:srgbClr val="002060"/>
          </a:solidFill>
          <a:scene3d>
            <a:camera prst="orthographicFront"/>
            <a:lightRig rig="threePt" dir="t"/>
          </a:scene3d>
          <a:sp3d>
            <a:bevelT w="165100" prst="coolSlant"/>
          </a:sp3d>
        </p:spPr>
        <p:txBody>
          <a:bodyPr wrap="square" rtlCol="0">
            <a:spAutoFit/>
          </a:bodyPr>
          <a:lstStyle/>
          <a:p>
            <a:pPr algn="just"/>
            <a:r>
              <a:rPr lang="es-ES" sz="2400" dirty="0">
                <a:solidFill>
                  <a:schemeClr val="bg1"/>
                </a:solidFill>
                <a:latin typeface="Blackadder ITC" panose="04020505051007020D02" pitchFamily="82" charset="0"/>
              </a:rPr>
              <a:t>Enero 10, 1896 en una carta a su hijo Francisco Noel, </a:t>
            </a:r>
            <a:r>
              <a:rPr lang="es-ES" sz="3200" dirty="0">
                <a:solidFill>
                  <a:srgbClr val="FFFF00"/>
                </a:solidFill>
                <a:latin typeface="Blackadder ITC" panose="04020505051007020D02" pitchFamily="82" charset="0"/>
              </a:rPr>
              <a:t>“!Tenemos luz eléctrica! </a:t>
            </a:r>
            <a:r>
              <a:rPr lang="es-ES" sz="2400" dirty="0">
                <a:solidFill>
                  <a:schemeClr val="bg1"/>
                </a:solidFill>
                <a:latin typeface="Blackadder ITC" panose="04020505051007020D02" pitchFamily="82" charset="0"/>
              </a:rPr>
              <a:t>                     La primera noche funcionó bien pero la segunda, a los diez minutos quedó </a:t>
            </a:r>
            <a:r>
              <a:rPr lang="es-ES" sz="2800" dirty="0">
                <a:solidFill>
                  <a:srgbClr val="FF99FF"/>
                </a:solidFill>
                <a:latin typeface="Blackadder ITC" panose="04020505051007020D02" pitchFamily="82" charset="0"/>
              </a:rPr>
              <a:t>todo a   oscuras</a:t>
            </a:r>
            <a:r>
              <a:rPr lang="es-ES" sz="2400" dirty="0">
                <a:solidFill>
                  <a:schemeClr val="bg1"/>
                </a:solidFill>
                <a:latin typeface="Blackadder ITC" panose="04020505051007020D02" pitchFamily="82" charset="0"/>
              </a:rPr>
              <a:t>.  La noche siguiente continuó funcionando con regularidad.  “ Camila dice que es la luna” </a:t>
            </a:r>
            <a:endParaRPr lang="es-ES" sz="2000" dirty="0">
              <a:solidFill>
                <a:schemeClr val="bg1"/>
              </a:solidFill>
              <a:latin typeface="Blackadder ITC" panose="04020505051007020D02" pitchFamily="82" charset="0"/>
            </a:endParaRPr>
          </a:p>
        </p:txBody>
      </p:sp>
      <p:sp>
        <p:nvSpPr>
          <p:cNvPr id="4" name="Lightning Bolt 3">
            <a:extLst>
              <a:ext uri="{FF2B5EF4-FFF2-40B4-BE49-F238E27FC236}">
                <a16:creationId xmlns:a16="http://schemas.microsoft.com/office/drawing/2014/main" id="{E3E23338-CAD3-BD27-0BBA-07D09A65096D}"/>
              </a:ext>
            </a:extLst>
          </p:cNvPr>
          <p:cNvSpPr/>
          <p:nvPr/>
        </p:nvSpPr>
        <p:spPr>
          <a:xfrm>
            <a:off x="12281806" y="5566833"/>
            <a:ext cx="339004" cy="677333"/>
          </a:xfrm>
          <a:prstGeom prst="lightningBolt">
            <a:avLst/>
          </a:prstGeom>
          <a:solidFill>
            <a:srgbClr val="FFFF00"/>
          </a:solidFill>
          <a:ln>
            <a:solidFill>
              <a:srgbClr val="FF0000"/>
            </a:solidFill>
          </a:ln>
          <a:effectLst>
            <a:glow rad="63500">
              <a:schemeClr val="accent4">
                <a:satMod val="175000"/>
                <a:alpha val="40000"/>
              </a:schemeClr>
            </a:glow>
          </a:effectLst>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4155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path" presetSubtype="0" accel="50000" decel="50000" fill="hold" grpId="0" nodeType="afterEffect">
                                  <p:stCondLst>
                                    <p:cond delay="0"/>
                                  </p:stCondLst>
                                  <p:childTnLst>
                                    <p:animMotion origin="layout" path="M -3.95833E-6 -1.11111E-6 L -0.15091 0.00857 " pathEditMode="relative" rAng="0" ptsTypes="AA">
                                      <p:cBhvr>
                                        <p:cTn id="11" dur="2000" fill="hold"/>
                                        <p:tgtEl>
                                          <p:spTgt spid="4"/>
                                        </p:tgtEl>
                                        <p:attrNameLst>
                                          <p:attrName>ppt_x</p:attrName>
                                          <p:attrName>ppt_y</p:attrName>
                                        </p:attrNameLst>
                                      </p:cBhvr>
                                      <p:rCtr x="-7552" y="417"/>
                                    </p:animMotion>
                                  </p:childTnLst>
                                </p:cTn>
                              </p:par>
                              <p:par>
                                <p:cTn id="12" presetID="26" presetClass="entr" presetSubtype="0" fill="hold" grpId="1"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childTnLst>
                          </p:cTn>
                        </p:par>
                        <p:par>
                          <p:cTn id="28" fill="hold">
                            <p:stCondLst>
                              <p:cond delay="2500"/>
                            </p:stCondLst>
                            <p:childTnLst>
                              <p:par>
                                <p:cTn id="29" presetID="2" presetClass="exit" presetSubtype="4" fill="hold" grpId="2" nodeType="afterEffect">
                                  <p:stCondLst>
                                    <p:cond delay="0"/>
                                  </p:stCondLst>
                                  <p:childTnLst>
                                    <p:anim calcmode="lin" valueType="num">
                                      <p:cBhvr additive="base">
                                        <p:cTn id="30" dur="500"/>
                                        <p:tgtEl>
                                          <p:spTgt spid="4"/>
                                        </p:tgtEl>
                                        <p:attrNameLst>
                                          <p:attrName>ppt_x</p:attrName>
                                        </p:attrNameLst>
                                      </p:cBhvr>
                                      <p:tavLst>
                                        <p:tav tm="0">
                                          <p:val>
                                            <p:strVal val="ppt_x"/>
                                          </p:val>
                                        </p:tav>
                                        <p:tav tm="100000">
                                          <p:val>
                                            <p:strVal val="ppt_x"/>
                                          </p:val>
                                        </p:tav>
                                      </p:tavLst>
                                    </p:anim>
                                    <p:anim calcmode="lin" valueType="num">
                                      <p:cBhvr additive="base">
                                        <p:cTn id="31" dur="500"/>
                                        <p:tgtEl>
                                          <p:spTgt spid="4"/>
                                        </p:tgtEl>
                                        <p:attrNameLst>
                                          <p:attrName>ppt_y</p:attrName>
                                        </p:attrNameLst>
                                      </p:cBhvr>
                                      <p:tavLst>
                                        <p:tav tm="0">
                                          <p:val>
                                            <p:strVal val="ppt_y"/>
                                          </p:val>
                                        </p:tav>
                                        <p:tav tm="100000">
                                          <p:val>
                                            <p:strVal val="1+ppt_h/2"/>
                                          </p:val>
                                        </p:tav>
                                      </p:tavLst>
                                    </p:anim>
                                    <p:set>
                                      <p:cBhvr>
                                        <p:cTn id="32" dur="1" fill="hold">
                                          <p:stCondLst>
                                            <p:cond delay="499"/>
                                          </p:stCondLst>
                                        </p:cTn>
                                        <p:tgtEl>
                                          <p:spTgt spid="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2.08333E-7 -1.85185E-6 L 0.80937 -0.05046 " pathEditMode="relative" rAng="0" ptsTypes="AA">
                                      <p:cBhvr>
                                        <p:cTn id="36" dur="2000" fill="hold"/>
                                        <p:tgtEl>
                                          <p:spTgt spid="15"/>
                                        </p:tgtEl>
                                        <p:attrNameLst>
                                          <p:attrName>ppt_x</p:attrName>
                                          <p:attrName>ppt_y</p:attrName>
                                        </p:attrNameLst>
                                      </p:cBhvr>
                                      <p:rCtr x="40469" y="-2523"/>
                                    </p:animMotion>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15"/>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par>
                                <p:cTn id="44" presetID="2" presetClass="exit" presetSubtype="4" fill="hold" nodeType="withEffect">
                                  <p:stCondLst>
                                    <p:cond delay="0"/>
                                  </p:stCondLst>
                                  <p:childTnLst>
                                    <p:anim calcmode="lin" valueType="num">
                                      <p:cBhvr additive="base">
                                        <p:cTn id="45" dur="500"/>
                                        <p:tgtEl>
                                          <p:spTgt spid="16"/>
                                        </p:tgtEl>
                                        <p:attrNameLst>
                                          <p:attrName>ppt_x</p:attrName>
                                        </p:attrNameLst>
                                      </p:cBhvr>
                                      <p:tavLst>
                                        <p:tav tm="0">
                                          <p:val>
                                            <p:strVal val="ppt_x"/>
                                          </p:val>
                                        </p:tav>
                                        <p:tav tm="100000">
                                          <p:val>
                                            <p:strVal val="ppt_x"/>
                                          </p:val>
                                        </p:tav>
                                      </p:tavLst>
                                    </p:anim>
                                    <p:anim calcmode="lin" valueType="num">
                                      <p:cBhvr additive="base">
                                        <p:cTn id="46" dur="500"/>
                                        <p:tgtEl>
                                          <p:spTgt spid="16"/>
                                        </p:tgtEl>
                                        <p:attrNameLst>
                                          <p:attrName>ppt_y</p:attrName>
                                        </p:attrNameLst>
                                      </p:cBhvr>
                                      <p:tavLst>
                                        <p:tav tm="0">
                                          <p:val>
                                            <p:strVal val="ppt_y"/>
                                          </p:val>
                                        </p:tav>
                                        <p:tav tm="100000">
                                          <p:val>
                                            <p:strVal val="1+ppt_h/2"/>
                                          </p:val>
                                        </p:tav>
                                      </p:tavLst>
                                    </p:anim>
                                    <p:set>
                                      <p:cBhvr>
                                        <p:cTn id="4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4"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A8631-736F-E7E9-FB14-716B7FEFB143}"/>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7F5ED1E1-4B88-4616-3FAD-A1201BF8C451}"/>
              </a:ext>
            </a:extLst>
          </p:cNvPr>
          <p:cNvSpPr/>
          <p:nvPr/>
        </p:nvSpPr>
        <p:spPr>
          <a:xfrm>
            <a:off x="452487" y="302708"/>
            <a:ext cx="11282313" cy="1847642"/>
          </a:xfrm>
          <a:prstGeom prst="rect">
            <a:avLst/>
          </a:prstGeom>
          <a:solidFill>
            <a:srgbClr val="002060"/>
          </a:solidFill>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7A88B4C-4F31-F218-5767-BC1962DE9A9F}"/>
              </a:ext>
            </a:extLst>
          </p:cNvPr>
          <p:cNvSpPr txBox="1"/>
          <p:nvPr/>
        </p:nvSpPr>
        <p:spPr>
          <a:xfrm>
            <a:off x="900928" y="767612"/>
            <a:ext cx="3817071" cy="1107996"/>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rPr>
              <a:t>SENI</a:t>
            </a:r>
            <a:r>
              <a:rPr lang="en-US" b="1" dirty="0">
                <a:solidFill>
                  <a:schemeClr val="bg1"/>
                </a:solidFill>
              </a:rPr>
              <a:t>: </a:t>
            </a:r>
            <a:r>
              <a:rPr lang="en-US" b="1" u="sng" dirty="0">
                <a:solidFill>
                  <a:schemeClr val="bg1"/>
                </a:solidFill>
              </a:rPr>
              <a:t>Rango </a:t>
            </a:r>
            <a:r>
              <a:rPr lang="en-US" b="1" u="sng" dirty="0" err="1">
                <a:solidFill>
                  <a:schemeClr val="bg1"/>
                </a:solidFill>
              </a:rPr>
              <a:t>Aceptables</a:t>
            </a:r>
            <a:r>
              <a:rPr lang="en-US" b="1" u="sng" dirty="0">
                <a:solidFill>
                  <a:schemeClr val="bg1"/>
                </a:solidFill>
              </a:rPr>
              <a:t> de </a:t>
            </a:r>
            <a:r>
              <a:rPr lang="en-US" b="1" u="sng" dirty="0" err="1">
                <a:solidFill>
                  <a:schemeClr val="bg1"/>
                </a:solidFill>
              </a:rPr>
              <a:t>Voltajes</a:t>
            </a:r>
            <a:r>
              <a:rPr lang="en-US" b="1" dirty="0">
                <a:solidFill>
                  <a:schemeClr val="bg1"/>
                </a:solidFill>
              </a:rPr>
              <a:t>: </a:t>
            </a:r>
          </a:p>
          <a:p>
            <a:pPr marL="285750" indent="-285750">
              <a:buFont typeface="Wingdings" panose="05000000000000000000" pitchFamily="2" charset="2"/>
              <a:buChar char="v"/>
            </a:pPr>
            <a:r>
              <a:rPr lang="en-US" sz="1600" dirty="0" err="1">
                <a:solidFill>
                  <a:srgbClr val="AFD985"/>
                </a:solidFill>
              </a:rPr>
              <a:t>Subestacion</a:t>
            </a:r>
            <a:r>
              <a:rPr lang="en-US" sz="1600" dirty="0">
                <a:solidFill>
                  <a:srgbClr val="AFD985"/>
                </a:solidFill>
              </a:rPr>
              <a:t> 69 kV, 138 kV, Gen </a:t>
            </a:r>
            <a:r>
              <a:rPr lang="en-US" altLang="en-US" sz="1600" dirty="0">
                <a:solidFill>
                  <a:srgbClr val="AFD985"/>
                </a:solidFill>
                <a:latin typeface="Arial" panose="020B0604020202020204" pitchFamily="34" charset="0"/>
              </a:rPr>
              <a:t>(± 5%)</a:t>
            </a:r>
          </a:p>
          <a:p>
            <a:pPr marL="285750" indent="-285750">
              <a:buFont typeface="Wingdings" panose="05000000000000000000" pitchFamily="2" charset="2"/>
              <a:buChar char="v"/>
            </a:pPr>
            <a:r>
              <a:rPr lang="en-US" sz="1600" dirty="0" err="1">
                <a:solidFill>
                  <a:srgbClr val="FFFF00"/>
                </a:solidFill>
                <a:latin typeface="Arial" panose="020B0604020202020204" pitchFamily="34" charset="0"/>
              </a:rPr>
              <a:t>Distribucion</a:t>
            </a:r>
            <a:r>
              <a:rPr lang="en-US" sz="1600" dirty="0">
                <a:solidFill>
                  <a:srgbClr val="FFFF00"/>
                </a:solidFill>
                <a:latin typeface="Arial" panose="020B0604020202020204" pitchFamily="34" charset="0"/>
              </a:rPr>
              <a:t> Zona Urbana: </a:t>
            </a:r>
            <a:r>
              <a:rPr lang="en-US" altLang="en-US" sz="1600" dirty="0">
                <a:solidFill>
                  <a:srgbClr val="FFFF00"/>
                </a:solidFill>
                <a:latin typeface="Arial" panose="020B0604020202020204" pitchFamily="34" charset="0"/>
              </a:rPr>
              <a:t>(± 7.5%)</a:t>
            </a:r>
            <a:r>
              <a:rPr lang="en-US" sz="1600" dirty="0">
                <a:solidFill>
                  <a:srgbClr val="FFFF00"/>
                </a:solidFill>
              </a:rPr>
              <a:t> </a:t>
            </a:r>
          </a:p>
          <a:p>
            <a:pPr marL="285750" indent="-285750">
              <a:buFont typeface="Wingdings" panose="05000000000000000000" pitchFamily="2" charset="2"/>
              <a:buChar char="v"/>
            </a:pPr>
            <a:r>
              <a:rPr lang="en-US" sz="1600" dirty="0" err="1">
                <a:solidFill>
                  <a:srgbClr val="FF33CC"/>
                </a:solidFill>
              </a:rPr>
              <a:t>Distribucion</a:t>
            </a:r>
            <a:r>
              <a:rPr lang="en-US" sz="1600" dirty="0">
                <a:solidFill>
                  <a:srgbClr val="FF33CC"/>
                </a:solidFill>
              </a:rPr>
              <a:t> Zona  Rural :        </a:t>
            </a:r>
            <a:r>
              <a:rPr lang="en-US" altLang="en-US" sz="1600" dirty="0">
                <a:solidFill>
                  <a:srgbClr val="FF33CC"/>
                </a:solidFill>
                <a:latin typeface="Arial" panose="020B0604020202020204" pitchFamily="34" charset="0"/>
              </a:rPr>
              <a:t>(± 10 %)</a:t>
            </a:r>
            <a:r>
              <a:rPr lang="en-US" sz="1600" dirty="0">
                <a:solidFill>
                  <a:srgbClr val="FF33CC"/>
                </a:solidFill>
              </a:rPr>
              <a:t> </a:t>
            </a:r>
          </a:p>
        </p:txBody>
      </p:sp>
      <p:sp>
        <p:nvSpPr>
          <p:cNvPr id="13" name="TextBox 12">
            <a:extLst>
              <a:ext uri="{FF2B5EF4-FFF2-40B4-BE49-F238E27FC236}">
                <a16:creationId xmlns:a16="http://schemas.microsoft.com/office/drawing/2014/main" id="{A55561F8-DEE0-DF49-BA17-FAE81B8B841C}"/>
              </a:ext>
            </a:extLst>
          </p:cNvPr>
          <p:cNvSpPr txBox="1"/>
          <p:nvPr/>
        </p:nvSpPr>
        <p:spPr>
          <a:xfrm>
            <a:off x="6586363" y="727863"/>
            <a:ext cx="4794005" cy="1384995"/>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rPr>
              <a:t>INGERE</a:t>
            </a:r>
            <a:r>
              <a:rPr lang="en-US" b="1" dirty="0">
                <a:solidFill>
                  <a:schemeClr val="bg1"/>
                </a:solidFill>
              </a:rPr>
              <a:t>: </a:t>
            </a:r>
            <a:r>
              <a:rPr lang="es-ES" b="1" u="sng" dirty="0">
                <a:solidFill>
                  <a:schemeClr val="bg1"/>
                </a:solidFill>
              </a:rPr>
              <a:t>Rango de Voltaje Recomendado :</a:t>
            </a:r>
            <a:endParaRPr lang="es-ES" sz="1600" u="sng" dirty="0">
              <a:solidFill>
                <a:schemeClr val="bg1"/>
              </a:solidFill>
            </a:endParaRPr>
          </a:p>
          <a:p>
            <a:pPr marL="285750" indent="-285750">
              <a:buFont typeface="Wingdings" panose="05000000000000000000" pitchFamily="2" charset="2"/>
              <a:buChar char="Ø"/>
            </a:pPr>
            <a:r>
              <a:rPr lang="es-ES" sz="1600" dirty="0">
                <a:solidFill>
                  <a:srgbClr val="AFD985"/>
                </a:solidFill>
              </a:rPr>
              <a:t>   Nominal permanente:    0.95 y 1.05 </a:t>
            </a:r>
            <a:r>
              <a:rPr lang="es-ES" sz="1600" dirty="0" err="1">
                <a:solidFill>
                  <a:srgbClr val="AFD985"/>
                </a:solidFill>
              </a:rPr>
              <a:t>p.u</a:t>
            </a:r>
            <a:r>
              <a:rPr lang="es-ES" sz="1600" dirty="0">
                <a:solidFill>
                  <a:srgbClr val="AFD985"/>
                </a:solidFill>
              </a:rPr>
              <a:t>…. </a:t>
            </a:r>
            <a:r>
              <a:rPr lang="en-US" altLang="en-US" sz="1600" dirty="0">
                <a:solidFill>
                  <a:srgbClr val="AFD985"/>
                </a:solidFill>
                <a:latin typeface="Arial" panose="020B0604020202020204" pitchFamily="34" charset="0"/>
              </a:rPr>
              <a:t>(± 5%)</a:t>
            </a:r>
            <a:r>
              <a:rPr lang="es-ES" sz="1600" dirty="0">
                <a:solidFill>
                  <a:srgbClr val="AFD985"/>
                </a:solidFill>
              </a:rPr>
              <a:t>  </a:t>
            </a:r>
          </a:p>
          <a:p>
            <a:pPr marL="285750" indent="-285750">
              <a:buFont typeface="Wingdings" panose="05000000000000000000" pitchFamily="2" charset="2"/>
              <a:buChar char="Ø"/>
            </a:pPr>
            <a:r>
              <a:rPr lang="es-ES" sz="1600" dirty="0">
                <a:solidFill>
                  <a:schemeClr val="bg1"/>
                </a:solidFill>
              </a:rPr>
              <a:t>  </a:t>
            </a:r>
            <a:r>
              <a:rPr lang="es-ES" sz="1600" dirty="0">
                <a:solidFill>
                  <a:srgbClr val="FF0000"/>
                </a:solidFill>
              </a:rPr>
              <a:t>60 minutos:  0.85 y 0.95 </a:t>
            </a:r>
            <a:r>
              <a:rPr lang="es-ES" sz="1600" dirty="0" err="1">
                <a:solidFill>
                  <a:srgbClr val="FF0000"/>
                </a:solidFill>
              </a:rPr>
              <a:t>p.u</a:t>
            </a:r>
            <a:r>
              <a:rPr lang="es-ES" sz="1600" dirty="0">
                <a:solidFill>
                  <a:srgbClr val="FF0000"/>
                </a:solidFill>
              </a:rPr>
              <a:t>. ………. </a:t>
            </a:r>
            <a:r>
              <a:rPr lang="en-US" altLang="en-US" sz="1600" dirty="0">
                <a:solidFill>
                  <a:srgbClr val="FF0000"/>
                </a:solidFill>
                <a:latin typeface="Arial" panose="020B0604020202020204" pitchFamily="34" charset="0"/>
              </a:rPr>
              <a:t>(-5% a -15%)</a:t>
            </a:r>
            <a:r>
              <a:rPr lang="es-ES" sz="1600" dirty="0">
                <a:solidFill>
                  <a:srgbClr val="FF0000"/>
                </a:solidFill>
              </a:rPr>
              <a:t> </a:t>
            </a:r>
          </a:p>
          <a:p>
            <a:pPr marL="285750" indent="-285750">
              <a:buFont typeface="Wingdings" panose="05000000000000000000" pitchFamily="2" charset="2"/>
              <a:buChar char="Ø"/>
            </a:pPr>
            <a:r>
              <a:rPr lang="es-ES" sz="1600" dirty="0">
                <a:solidFill>
                  <a:srgbClr val="FFFF00"/>
                </a:solidFill>
              </a:rPr>
              <a:t>  20 min: 1.05 y 1.15 </a:t>
            </a:r>
            <a:r>
              <a:rPr lang="es-ES" sz="1600" dirty="0" err="1">
                <a:solidFill>
                  <a:srgbClr val="FFFF00"/>
                </a:solidFill>
              </a:rPr>
              <a:t>p.u</a:t>
            </a:r>
            <a:r>
              <a:rPr lang="es-ES" sz="1600" dirty="0">
                <a:solidFill>
                  <a:srgbClr val="FFFF00"/>
                </a:solidFill>
              </a:rPr>
              <a:t>……………….</a:t>
            </a:r>
            <a:r>
              <a:rPr lang="en-US" altLang="en-US" sz="1600" dirty="0">
                <a:solidFill>
                  <a:srgbClr val="FFFF00"/>
                </a:solidFill>
                <a:latin typeface="Arial" panose="020B0604020202020204" pitchFamily="34" charset="0"/>
              </a:rPr>
              <a:t> (+5% a +15%)</a:t>
            </a:r>
            <a:r>
              <a:rPr lang="es-ES" sz="1600" dirty="0">
                <a:solidFill>
                  <a:srgbClr val="FFFF00"/>
                </a:solidFill>
              </a:rPr>
              <a:t> </a:t>
            </a:r>
            <a:endParaRPr lang="en-US" sz="1600" dirty="0">
              <a:solidFill>
                <a:srgbClr val="FFFF00"/>
              </a:solidFill>
            </a:endParaRPr>
          </a:p>
          <a:p>
            <a:endParaRPr lang="en-US" dirty="0"/>
          </a:p>
        </p:txBody>
      </p:sp>
      <p:sp>
        <p:nvSpPr>
          <p:cNvPr id="27" name="TextBox 26">
            <a:extLst>
              <a:ext uri="{FF2B5EF4-FFF2-40B4-BE49-F238E27FC236}">
                <a16:creationId xmlns:a16="http://schemas.microsoft.com/office/drawing/2014/main" id="{03617BF6-56D7-4BC7-26D7-4A16C64C389E}"/>
              </a:ext>
            </a:extLst>
          </p:cNvPr>
          <p:cNvSpPr txBox="1"/>
          <p:nvPr/>
        </p:nvSpPr>
        <p:spPr>
          <a:xfrm>
            <a:off x="904211" y="282315"/>
            <a:ext cx="10968195" cy="523220"/>
          </a:xfrm>
          <a:prstGeom prst="rect">
            <a:avLst/>
          </a:prstGeom>
          <a:noFill/>
        </p:spPr>
        <p:txBody>
          <a:bodyPr wrap="none" rtlCol="0">
            <a:spAutoFit/>
          </a:bodyPr>
          <a:lstStyle/>
          <a:p>
            <a:r>
              <a:rPr lang="en-US" sz="2800" b="1" u="sng" dirty="0">
                <a:solidFill>
                  <a:schemeClr val="bg1"/>
                </a:solidFill>
              </a:rPr>
              <a:t>REGULACION DE VOLTAJE REGLAMENTO LEY GENERAL DE ELECTRICIDAD </a:t>
            </a:r>
          </a:p>
        </p:txBody>
      </p:sp>
      <p:sp>
        <p:nvSpPr>
          <p:cNvPr id="29" name="TextBox 28">
            <a:extLst>
              <a:ext uri="{FF2B5EF4-FFF2-40B4-BE49-F238E27FC236}">
                <a16:creationId xmlns:a16="http://schemas.microsoft.com/office/drawing/2014/main" id="{A8E34136-FBCC-ECB5-DD37-E04EC41F3079}"/>
              </a:ext>
            </a:extLst>
          </p:cNvPr>
          <p:cNvSpPr txBox="1"/>
          <p:nvPr/>
        </p:nvSpPr>
        <p:spPr>
          <a:xfrm>
            <a:off x="6617105" y="1798008"/>
            <a:ext cx="4830874" cy="307777"/>
          </a:xfrm>
          <a:prstGeom prst="rect">
            <a:avLst/>
          </a:prstGeom>
          <a:noFill/>
        </p:spPr>
        <p:txBody>
          <a:bodyPr wrap="none" rtlCol="0">
            <a:spAutoFit/>
          </a:bodyPr>
          <a:lstStyle/>
          <a:p>
            <a:r>
              <a:rPr lang="es-ES" sz="1400" i="1" dirty="0">
                <a:solidFill>
                  <a:schemeClr val="bg1"/>
                </a:solidFill>
                <a:latin typeface="+mj-lt"/>
              </a:rPr>
              <a:t>RECOMENDADO </a:t>
            </a:r>
            <a:r>
              <a:rPr lang="es-ES" sz="1400" i="1" dirty="0" err="1">
                <a:solidFill>
                  <a:schemeClr val="bg1"/>
                </a:solidFill>
                <a:latin typeface="+mj-lt"/>
              </a:rPr>
              <a:t>Regimen</a:t>
            </a:r>
            <a:r>
              <a:rPr lang="es-ES" sz="1400" i="1" dirty="0">
                <a:solidFill>
                  <a:schemeClr val="bg1"/>
                </a:solidFill>
                <a:latin typeface="+mj-lt"/>
              </a:rPr>
              <a:t> especial fuentes renovables &lt; 50 MW</a:t>
            </a:r>
            <a:endParaRPr lang="en-US" sz="1400" i="1" dirty="0">
              <a:solidFill>
                <a:schemeClr val="bg1"/>
              </a:solidFill>
              <a:latin typeface="+mj-lt"/>
            </a:endParaRPr>
          </a:p>
        </p:txBody>
      </p:sp>
      <p:sp>
        <p:nvSpPr>
          <p:cNvPr id="30" name="TextBox 29">
            <a:extLst>
              <a:ext uri="{FF2B5EF4-FFF2-40B4-BE49-F238E27FC236}">
                <a16:creationId xmlns:a16="http://schemas.microsoft.com/office/drawing/2014/main" id="{2E49E75C-5539-3D00-CD3D-57AE506A7078}"/>
              </a:ext>
            </a:extLst>
          </p:cNvPr>
          <p:cNvSpPr txBox="1"/>
          <p:nvPr/>
        </p:nvSpPr>
        <p:spPr>
          <a:xfrm>
            <a:off x="1174950" y="1822589"/>
            <a:ext cx="2432782" cy="307777"/>
          </a:xfrm>
          <a:prstGeom prst="rect">
            <a:avLst/>
          </a:prstGeom>
          <a:noFill/>
        </p:spPr>
        <p:txBody>
          <a:bodyPr wrap="none" rtlCol="0">
            <a:spAutoFit/>
          </a:bodyPr>
          <a:lstStyle/>
          <a:p>
            <a:r>
              <a:rPr lang="es-ES" sz="1400" i="1" dirty="0" err="1">
                <a:solidFill>
                  <a:schemeClr val="bg1"/>
                </a:solidFill>
                <a:latin typeface="+mj-lt"/>
              </a:rPr>
              <a:t>Regimen</a:t>
            </a:r>
            <a:r>
              <a:rPr lang="es-ES" sz="1400" i="1" dirty="0">
                <a:solidFill>
                  <a:schemeClr val="bg1"/>
                </a:solidFill>
                <a:latin typeface="+mj-lt"/>
              </a:rPr>
              <a:t>  ordinario todos MW</a:t>
            </a:r>
            <a:endParaRPr lang="en-US" sz="1400" i="1" dirty="0">
              <a:solidFill>
                <a:schemeClr val="bg1"/>
              </a:solidFill>
              <a:latin typeface="+mj-lt"/>
            </a:endParaRPr>
          </a:p>
        </p:txBody>
      </p:sp>
      <p:pic>
        <p:nvPicPr>
          <p:cNvPr id="1026" name="Picture 2" descr="Why reactive power matters and how SMA technology supports grid stability |  SMA Solar">
            <a:extLst>
              <a:ext uri="{FF2B5EF4-FFF2-40B4-BE49-F238E27FC236}">
                <a16:creationId xmlns:a16="http://schemas.microsoft.com/office/drawing/2014/main" id="{6317F79F-62DD-4230-C510-6DAF52FB4F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549" b="17647"/>
          <a:stretch>
            <a:fillRect/>
          </a:stretch>
        </p:blipFill>
        <p:spPr bwMode="auto">
          <a:xfrm>
            <a:off x="402336" y="5175504"/>
            <a:ext cx="11338560" cy="13898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6F85A58-6BB4-76C3-91E0-391F164551F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993275" y="5206699"/>
            <a:ext cx="2701334" cy="1308401"/>
          </a:xfrm>
          <a:prstGeom prst="rect">
            <a:avLst/>
          </a:prstGeom>
          <a:solidFill>
            <a:srgbClr val="FFFFFF">
              <a:alpha val="60000"/>
            </a:srgbClr>
          </a:solidFill>
          <a:effectLst>
            <a:glow rad="63500">
              <a:schemeClr val="accent4">
                <a:satMod val="175000"/>
                <a:alpha val="40000"/>
              </a:schemeClr>
            </a:glow>
          </a:effectLst>
        </p:spPr>
      </p:pic>
      <p:pic>
        <p:nvPicPr>
          <p:cNvPr id="6" name="Picture 5">
            <a:extLst>
              <a:ext uri="{FF2B5EF4-FFF2-40B4-BE49-F238E27FC236}">
                <a16:creationId xmlns:a16="http://schemas.microsoft.com/office/drawing/2014/main" id="{ECE9B66A-F72D-B8B6-2C5B-431336596E31}"/>
              </a:ext>
            </a:extLst>
          </p:cNvPr>
          <p:cNvPicPr>
            <a:picLocks noChangeAspect="1"/>
          </p:cNvPicPr>
          <p:nvPr/>
        </p:nvPicPr>
        <p:blipFill>
          <a:blip r:embed="rId4"/>
          <a:stretch>
            <a:fillRect/>
          </a:stretch>
        </p:blipFill>
        <p:spPr>
          <a:xfrm>
            <a:off x="457200" y="2210637"/>
            <a:ext cx="11241069" cy="2879534"/>
          </a:xfrm>
          <a:prstGeom prst="rect">
            <a:avLst/>
          </a:prstGeom>
        </p:spPr>
      </p:pic>
      <p:sp>
        <p:nvSpPr>
          <p:cNvPr id="11" name="TextBox 10">
            <a:extLst>
              <a:ext uri="{FF2B5EF4-FFF2-40B4-BE49-F238E27FC236}">
                <a16:creationId xmlns:a16="http://schemas.microsoft.com/office/drawing/2014/main" id="{50E57658-598A-79C6-A24C-05348BF94785}"/>
              </a:ext>
            </a:extLst>
          </p:cNvPr>
          <p:cNvSpPr txBox="1"/>
          <p:nvPr/>
        </p:nvSpPr>
        <p:spPr>
          <a:xfrm>
            <a:off x="437104" y="2085615"/>
            <a:ext cx="11297696" cy="3108543"/>
          </a:xfrm>
          <a:prstGeom prst="rect">
            <a:avLst/>
          </a:prstGeom>
          <a:solidFill>
            <a:schemeClr val="accent1">
              <a:lumMod val="20000"/>
              <a:lumOff val="80000"/>
            </a:schemeClr>
          </a:solidFill>
        </p:spPr>
        <p:txBody>
          <a:bodyPr wrap="square" rtlCol="0">
            <a:spAutoFit/>
          </a:bodyPr>
          <a:lstStyle/>
          <a:p>
            <a:pPr algn="just">
              <a:spcAft>
                <a:spcPts val="600"/>
              </a:spcAft>
            </a:pPr>
            <a:r>
              <a:rPr lang="es-ES" sz="2800" b="1" dirty="0">
                <a:solidFill>
                  <a:srgbClr val="FF0000"/>
                </a:solidFill>
              </a:rPr>
              <a:t>Las consecuencias de una caída de tensión en el punto de consumo de la carga trae consigo un aumento de la demanda de potencia reactiva.</a:t>
            </a:r>
          </a:p>
          <a:p>
            <a:pPr marL="342900" indent="-342900" algn="just">
              <a:spcAft>
                <a:spcPts val="600"/>
              </a:spcAft>
              <a:buFont typeface="Arial" panose="020B0604020202020204" pitchFamily="34" charset="0"/>
              <a:buChar char="•"/>
            </a:pPr>
            <a:r>
              <a:rPr lang="es-ES" sz="2400" b="1" i="1" dirty="0"/>
              <a:t>De no ser suplida provocaría una nueva caída de tensión que involucra nuevamente una mayor necesidad de potencia reactiva del sistema.</a:t>
            </a:r>
          </a:p>
          <a:p>
            <a:pPr marL="342900" indent="-342900" algn="just">
              <a:spcAft>
                <a:spcPts val="600"/>
              </a:spcAft>
              <a:buFont typeface="Arial" panose="020B0604020202020204" pitchFamily="34" charset="0"/>
              <a:buChar char="•"/>
            </a:pPr>
            <a:r>
              <a:rPr lang="es-ES" sz="2400" b="1" i="1" dirty="0"/>
              <a:t>De mantenerse este bucle, los niveles de tensión podrían decaer rápidamente,</a:t>
            </a:r>
          </a:p>
          <a:p>
            <a:pPr marL="342900" indent="-342900" algn="just">
              <a:spcAft>
                <a:spcPts val="600"/>
              </a:spcAft>
              <a:buFont typeface="Arial" panose="020B0604020202020204" pitchFamily="34" charset="0"/>
              <a:buChar char="•"/>
            </a:pPr>
            <a:r>
              <a:rPr lang="es-ES" sz="2400" b="1" i="1" dirty="0"/>
              <a:t>Riesgo de extenderse a otras áreas del sistema formando un efecto en cadena</a:t>
            </a:r>
          </a:p>
          <a:p>
            <a:pPr marL="342900" indent="-342900" algn="just">
              <a:spcAft>
                <a:spcPts val="600"/>
              </a:spcAft>
              <a:buFont typeface="Arial" panose="020B0604020202020204" pitchFamily="34" charset="0"/>
              <a:buChar char="•"/>
            </a:pPr>
            <a:r>
              <a:rPr lang="es-ES" sz="2400" b="1" i="1" dirty="0"/>
              <a:t>Esto </a:t>
            </a:r>
            <a:r>
              <a:rPr lang="es-ES" sz="2400" b="1" i="1" dirty="0" err="1"/>
              <a:t>podria</a:t>
            </a:r>
            <a:r>
              <a:rPr lang="es-ES" sz="2400" b="1" i="1" dirty="0"/>
              <a:t> provocar un </a:t>
            </a:r>
            <a:r>
              <a:rPr lang="es-ES" sz="2400" b="1" i="1" dirty="0" err="1"/>
              <a:t>Blackout</a:t>
            </a:r>
            <a:r>
              <a:rPr lang="es-ES" sz="2400" b="1" i="1" dirty="0"/>
              <a:t> o colapso del sistema.</a:t>
            </a:r>
            <a:endParaRPr lang="en-US" sz="2400" b="1" i="1" dirty="0"/>
          </a:p>
        </p:txBody>
      </p:sp>
      <p:sp>
        <p:nvSpPr>
          <p:cNvPr id="7" name="Explosion: 8 Points 6">
            <a:extLst>
              <a:ext uri="{FF2B5EF4-FFF2-40B4-BE49-F238E27FC236}">
                <a16:creationId xmlns:a16="http://schemas.microsoft.com/office/drawing/2014/main" id="{C1CCA4D4-3AE8-E874-FFAD-035AD4E8C1CF}"/>
              </a:ext>
            </a:extLst>
          </p:cNvPr>
          <p:cNvSpPr/>
          <p:nvPr/>
        </p:nvSpPr>
        <p:spPr>
          <a:xfrm>
            <a:off x="2233378" y="6215957"/>
            <a:ext cx="103011" cy="146743"/>
          </a:xfrm>
          <a:prstGeom prst="irregularSeal1">
            <a:avLst/>
          </a:prstGeom>
          <a:solidFill>
            <a:srgbClr val="FFFF00"/>
          </a:solidFill>
          <a:ln w="3175">
            <a:solidFill>
              <a:srgbClr val="FF0000"/>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xplosion: 8 Points 7">
            <a:extLst>
              <a:ext uri="{FF2B5EF4-FFF2-40B4-BE49-F238E27FC236}">
                <a16:creationId xmlns:a16="http://schemas.microsoft.com/office/drawing/2014/main" id="{C411F2F2-152D-FB55-08DB-B4156F714AFA}"/>
              </a:ext>
            </a:extLst>
          </p:cNvPr>
          <p:cNvSpPr/>
          <p:nvPr/>
        </p:nvSpPr>
        <p:spPr>
          <a:xfrm>
            <a:off x="2423878" y="6161560"/>
            <a:ext cx="103011" cy="146743"/>
          </a:xfrm>
          <a:prstGeom prst="irregularSeal1">
            <a:avLst/>
          </a:prstGeom>
          <a:solidFill>
            <a:srgbClr val="66FFFF"/>
          </a:solidFill>
          <a:ln w="3175">
            <a:solidFill>
              <a:srgbClr val="071EEC"/>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916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3000" accel="50000" decel="50000" fill="hold" grpId="0" nodeType="clickEffect">
                                  <p:stCondLst>
                                    <p:cond delay="0"/>
                                  </p:stCondLst>
                                  <p:childTnLst>
                                    <p:animMotion origin="layout" path="M 0.00795 -0.00533 L 0.02566 -0.02199 L 0.04219 -0.04537 L 0.05313 -0.06644 L 0.05912 -0.0831 L 0.06537 -0.07986 L 0.08881 -0.09746 L 0.1125 -0.11968 L 0.13438 -0.14306 L 0.14415 -0.15625 " pathEditMode="relative" rAng="0" ptsTypes="AAAAAAAAAA">
                                      <p:cBhvr>
                                        <p:cTn id="6" dur="500" fill="hold"/>
                                        <p:tgtEl>
                                          <p:spTgt spid="8"/>
                                        </p:tgtEl>
                                        <p:attrNameLst>
                                          <p:attrName>ppt_x</p:attrName>
                                          <p:attrName>ppt_y</p:attrName>
                                        </p:attrNameLst>
                                      </p:cBhvr>
                                      <p:rCtr x="6810" y="-7546"/>
                                    </p:animMotion>
                                  </p:childTnLst>
                                </p:cTn>
                              </p:par>
                              <p:par>
                                <p:cTn id="7" presetID="0" presetClass="path" presetSubtype="0" repeatCount="3000" accel="50000" decel="50000" fill="remove" grpId="0" nodeType="withEffect">
                                  <p:stCondLst>
                                    <p:cond delay="0"/>
                                  </p:stCondLst>
                                  <p:childTnLst>
                                    <p:animMotion origin="layout" path="M 0.00742 -0.00417 L 0.02109 -0.01435 L 0.02956 -0.02639 L 0.03555 -0.04861 L 0.03672 -0.05417 L 0.04076 -0.05208 L 0.05482 -0.04306 L 0.0793 -0.03866 L 0.1099 -0.05093 L 0.15117 -0.07523 L 0.18802 -0.09861 L 0.22578 -0.13194 L 0.25586 -0.16181 " pathEditMode="relative" rAng="0" ptsTypes="AAAAAAAAAAAAA">
                                      <p:cBhvr>
                                        <p:cTn id="8" dur="500" fill="hold"/>
                                        <p:tgtEl>
                                          <p:spTgt spid="7"/>
                                        </p:tgtEl>
                                        <p:attrNameLst>
                                          <p:attrName>ppt_x</p:attrName>
                                          <p:attrName>ppt_y</p:attrName>
                                        </p:attrNameLst>
                                      </p:cBhvr>
                                      <p:rCtr x="12422" y="-7894"/>
                                    </p:animMotion>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796B4-7543-217F-6E7A-76E28842D97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3D35738-25F3-477A-347F-7B3A2E92B73E}"/>
              </a:ext>
            </a:extLst>
          </p:cNvPr>
          <p:cNvSpPr txBox="1"/>
          <p:nvPr/>
        </p:nvSpPr>
        <p:spPr>
          <a:xfrm>
            <a:off x="2940050" y="276407"/>
            <a:ext cx="8769540" cy="1631216"/>
          </a:xfrm>
          <a:prstGeom prst="rect">
            <a:avLst/>
          </a:prstGeom>
          <a:noFill/>
        </p:spPr>
        <p:txBody>
          <a:bodyPr wrap="square">
            <a:spAutoFit/>
          </a:bodyPr>
          <a:lstStyle/>
          <a:p>
            <a:pPr marR="0" lvl="0" algn="just">
              <a:lnSpc>
                <a:spcPts val="2000"/>
              </a:lnSpc>
              <a:spcAft>
                <a:spcPts val="2400"/>
              </a:spcAft>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Antecedents:</a:t>
            </a:r>
            <a:r>
              <a:rPr lang="en-US" sz="2000" b="1" kern="100" dirty="0">
                <a:latin typeface="Aptos" panose="020B0004020202020204" pitchFamily="34" charset="0"/>
                <a:ea typeface="Aptos" panose="020B0004020202020204" pitchFamily="34" charset="0"/>
                <a:cs typeface="Times New Roman" panose="02020603050405020304" pitchFamily="18" charset="0"/>
              </a:rPr>
              <a:t> </a:t>
            </a:r>
            <a:r>
              <a:rPr lang="en-US" sz="18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El </a:t>
            </a:r>
            <a:r>
              <a:rPr lang="en-US" sz="1800" kern="100" dirty="0" err="1">
                <a:solidFill>
                  <a:srgbClr val="002060"/>
                </a:solidFill>
                <a:effectLst/>
                <a:latin typeface="Aptos" panose="020B0004020202020204" pitchFamily="34" charset="0"/>
                <a:ea typeface="Aptos" panose="020B0004020202020204" pitchFamily="34" charset="0"/>
                <a:cs typeface="Times New Roman" panose="02020603050405020304" pitchFamily="18" charset="0"/>
              </a:rPr>
              <a:t>Organismo</a:t>
            </a:r>
            <a:r>
              <a:rPr lang="en-US" sz="18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solidFill>
                  <a:srgbClr val="002060"/>
                </a:solidFill>
                <a:effectLst/>
                <a:latin typeface="Aptos" panose="020B0004020202020204" pitchFamily="34" charset="0"/>
                <a:ea typeface="Aptos" panose="020B0004020202020204" pitchFamily="34" charset="0"/>
                <a:cs typeface="Times New Roman" panose="02020603050405020304" pitchFamily="18" charset="0"/>
              </a:rPr>
              <a:t>Coordinador</a:t>
            </a:r>
            <a:r>
              <a:rPr lang="en-US" sz="18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 del </a:t>
            </a:r>
            <a:r>
              <a:rPr lang="en-US" sz="1800" kern="100" dirty="0" err="1">
                <a:solidFill>
                  <a:srgbClr val="002060"/>
                </a:solidFill>
                <a:effectLst/>
                <a:latin typeface="Aptos" panose="020B0004020202020204" pitchFamily="34" charset="0"/>
                <a:ea typeface="Aptos" panose="020B0004020202020204" pitchFamily="34" charset="0"/>
                <a:cs typeface="Times New Roman" panose="02020603050405020304" pitchFamily="18" charset="0"/>
              </a:rPr>
              <a:t>Sistem</a:t>
            </a:r>
            <a:r>
              <a:rPr lang="en-US" sz="18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solidFill>
                  <a:srgbClr val="002060"/>
                </a:solidFill>
                <a:effectLst/>
                <a:latin typeface="Aptos" panose="020B0004020202020204" pitchFamily="34" charset="0"/>
                <a:ea typeface="Aptos" panose="020B0004020202020204" pitchFamily="34" charset="0"/>
                <a:cs typeface="Times New Roman" panose="02020603050405020304" pitchFamily="18" charset="0"/>
              </a:rPr>
              <a:t>Electrico</a:t>
            </a:r>
            <a:r>
              <a:rPr lang="en-US" sz="18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 Nacional </a:t>
            </a:r>
            <a:r>
              <a:rPr lang="en-US" sz="1800" kern="100" dirty="0" err="1">
                <a:solidFill>
                  <a:srgbClr val="002060"/>
                </a:solidFill>
                <a:effectLst/>
                <a:latin typeface="Aptos" panose="020B0004020202020204" pitchFamily="34" charset="0"/>
                <a:ea typeface="Aptos" panose="020B0004020202020204" pitchFamily="34" charset="0"/>
                <a:cs typeface="Times New Roman" panose="02020603050405020304" pitchFamily="18" charset="0"/>
              </a:rPr>
              <a:t>Interconectado</a:t>
            </a:r>
            <a:r>
              <a:rPr lang="en-US" sz="18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 (OC) </a:t>
            </a:r>
            <a:r>
              <a:rPr lang="en-US" sz="1800" kern="100" dirty="0" err="1">
                <a:solidFill>
                  <a:srgbClr val="002060"/>
                </a:solidFill>
                <a:effectLst/>
                <a:latin typeface="Aptos" panose="020B0004020202020204" pitchFamily="34" charset="0"/>
                <a:ea typeface="Aptos" panose="020B0004020202020204" pitchFamily="34" charset="0"/>
                <a:cs typeface="Times New Roman" panose="02020603050405020304" pitchFamily="18" charset="0"/>
              </a:rPr>
              <a:t>presento</a:t>
            </a:r>
            <a:r>
              <a:rPr lang="en-US" sz="18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 un </a:t>
            </a:r>
            <a:r>
              <a:rPr lang="en-US" kern="100" dirty="0">
                <a:solidFill>
                  <a:srgbClr val="002060"/>
                </a:solidFill>
                <a:latin typeface="Aptos" panose="020B0004020202020204" pitchFamily="34" charset="0"/>
                <a:ea typeface="Aptos" panose="020B0004020202020204" pitchFamily="34" charset="0"/>
                <a:cs typeface="Times New Roman" panose="02020603050405020304" pitchFamily="18" charset="0"/>
              </a:rPr>
              <a:t>Estudio de </a:t>
            </a:r>
            <a:r>
              <a:rPr lang="en-US" kern="100" dirty="0" err="1">
                <a:solidFill>
                  <a:srgbClr val="002060"/>
                </a:solidFill>
                <a:latin typeface="Aptos" panose="020B0004020202020204" pitchFamily="34" charset="0"/>
                <a:ea typeface="Aptos" panose="020B0004020202020204" pitchFamily="34" charset="0"/>
                <a:cs typeface="Times New Roman" panose="02020603050405020304" pitchFamily="18" charset="0"/>
              </a:rPr>
              <a:t>Compensacion</a:t>
            </a:r>
            <a:r>
              <a:rPr lang="en-US" kern="100" dirty="0">
                <a:solidFill>
                  <a:srgbClr val="002060"/>
                </a:solidFill>
                <a:latin typeface="Aptos" panose="020B0004020202020204" pitchFamily="34" charset="0"/>
                <a:ea typeface="Aptos" panose="020B0004020202020204" pitchFamily="34" charset="0"/>
                <a:cs typeface="Times New Roman" panose="02020603050405020304" pitchFamily="18" charset="0"/>
              </a:rPr>
              <a:t> </a:t>
            </a:r>
            <a:r>
              <a:rPr lang="en-US" kern="100" dirty="0" err="1">
                <a:solidFill>
                  <a:srgbClr val="002060"/>
                </a:solidFill>
                <a:latin typeface="Aptos" panose="020B0004020202020204" pitchFamily="34" charset="0"/>
                <a:ea typeface="Aptos" panose="020B0004020202020204" pitchFamily="34" charset="0"/>
                <a:cs typeface="Times New Roman" panose="02020603050405020304" pitchFamily="18" charset="0"/>
              </a:rPr>
              <a:t>Reactiva</a:t>
            </a:r>
            <a:r>
              <a:rPr lang="en-US" kern="100" dirty="0">
                <a:solidFill>
                  <a:srgbClr val="002060"/>
                </a:solidFill>
                <a:latin typeface="Aptos" panose="020B0004020202020204" pitchFamily="34" charset="0"/>
                <a:ea typeface="Aptos" panose="020B0004020202020204" pitchFamily="34" charset="0"/>
                <a:cs typeface="Times New Roman" panose="02020603050405020304" pitchFamily="18" charset="0"/>
              </a:rPr>
              <a:t> </a:t>
            </a:r>
            <a:r>
              <a:rPr lang="en-US" kern="100" dirty="0" err="1">
                <a:solidFill>
                  <a:srgbClr val="002060"/>
                </a:solidFill>
                <a:latin typeface="Aptos" panose="020B0004020202020204" pitchFamily="34" charset="0"/>
                <a:ea typeface="Aptos" panose="020B0004020202020204" pitchFamily="34" charset="0"/>
                <a:cs typeface="Times New Roman" panose="02020603050405020304" pitchFamily="18" charset="0"/>
              </a:rPr>
              <a:t>proponiendo</a:t>
            </a:r>
            <a:r>
              <a:rPr lang="en-US" kern="100" dirty="0">
                <a:solidFill>
                  <a:srgbClr val="002060"/>
                </a:solidFill>
                <a:latin typeface="Aptos" panose="020B0004020202020204" pitchFamily="34" charset="0"/>
                <a:ea typeface="Aptos" panose="020B0004020202020204" pitchFamily="34" charset="0"/>
                <a:cs typeface="Times New Roman" panose="02020603050405020304" pitchFamily="18" charset="0"/>
              </a:rPr>
              <a:t> </a:t>
            </a:r>
            <a:r>
              <a:rPr lang="en-US" kern="100" dirty="0" err="1">
                <a:solidFill>
                  <a:srgbClr val="002060"/>
                </a:solidFill>
                <a:latin typeface="Aptos" panose="020B0004020202020204" pitchFamily="34" charset="0"/>
                <a:ea typeface="Aptos" panose="020B0004020202020204" pitchFamily="34" charset="0"/>
                <a:cs typeface="Times New Roman" panose="02020603050405020304" pitchFamily="18" charset="0"/>
              </a:rPr>
              <a:t>bancos</a:t>
            </a:r>
            <a:r>
              <a:rPr lang="en-US" kern="100" dirty="0">
                <a:solidFill>
                  <a:srgbClr val="002060"/>
                </a:solidFill>
                <a:latin typeface="Aptos" panose="020B0004020202020204" pitchFamily="34" charset="0"/>
                <a:ea typeface="Aptos" panose="020B0004020202020204" pitchFamily="34" charset="0"/>
                <a:cs typeface="Times New Roman" panose="02020603050405020304" pitchFamily="18" charset="0"/>
              </a:rPr>
              <a:t> de </a:t>
            </a:r>
            <a:r>
              <a:rPr lang="en-US" kern="100" dirty="0" err="1">
                <a:solidFill>
                  <a:srgbClr val="002060"/>
                </a:solidFill>
                <a:latin typeface="Aptos" panose="020B0004020202020204" pitchFamily="34" charset="0"/>
                <a:ea typeface="Aptos" panose="020B0004020202020204" pitchFamily="34" charset="0"/>
                <a:cs typeface="Times New Roman" panose="02020603050405020304" pitchFamily="18" charset="0"/>
              </a:rPr>
              <a:t>co</a:t>
            </a:r>
            <a:r>
              <a:rPr lang="en-US" sz="1800" kern="100" dirty="0" err="1">
                <a:solidFill>
                  <a:srgbClr val="002060"/>
                </a:solidFill>
                <a:effectLst/>
                <a:latin typeface="Aptos" panose="020B0004020202020204" pitchFamily="34" charset="0"/>
                <a:ea typeface="Aptos" panose="020B0004020202020204" pitchFamily="34" charset="0"/>
                <a:cs typeface="Times New Roman" panose="02020603050405020304" pitchFamily="18" charset="0"/>
              </a:rPr>
              <a:t>ndensadores</a:t>
            </a:r>
            <a:r>
              <a:rPr lang="en-US" sz="18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 </a:t>
            </a:r>
            <a:r>
              <a:rPr lang="en-US" kern="100" dirty="0" err="1">
                <a:solidFill>
                  <a:srgbClr val="002060"/>
                </a:solidFill>
                <a:latin typeface="Aptos" panose="020B0004020202020204" pitchFamily="34" charset="0"/>
                <a:ea typeface="Aptos" panose="020B0004020202020204" pitchFamily="34" charset="0"/>
                <a:cs typeface="Times New Roman" panose="02020603050405020304" pitchFamily="18" charset="0"/>
              </a:rPr>
              <a:t>totalizando</a:t>
            </a:r>
            <a:r>
              <a:rPr lang="en-US" kern="100" dirty="0">
                <a:solidFill>
                  <a:srgbClr val="002060"/>
                </a:solidFill>
                <a:latin typeface="Aptos" panose="020B0004020202020204" pitchFamily="34" charset="0"/>
                <a:ea typeface="Aptos" panose="020B0004020202020204" pitchFamily="34" charset="0"/>
                <a:cs typeface="Times New Roman" panose="02020603050405020304" pitchFamily="18" charset="0"/>
              </a:rPr>
              <a:t> 247.8 MVARs para resolver </a:t>
            </a:r>
            <a:r>
              <a:rPr lang="en-US" kern="100" dirty="0" err="1">
                <a:solidFill>
                  <a:srgbClr val="002060"/>
                </a:solidFill>
                <a:latin typeface="Aptos" panose="020B0004020202020204" pitchFamily="34" charset="0"/>
                <a:ea typeface="Aptos" panose="020B0004020202020204" pitchFamily="34" charset="0"/>
                <a:cs typeface="Times New Roman" panose="02020603050405020304" pitchFamily="18" charset="0"/>
              </a:rPr>
              <a:t>problemas</a:t>
            </a:r>
            <a:r>
              <a:rPr lang="en-US" kern="100" dirty="0">
                <a:solidFill>
                  <a:srgbClr val="002060"/>
                </a:solidFill>
                <a:latin typeface="Aptos" panose="020B0004020202020204" pitchFamily="34" charset="0"/>
                <a:ea typeface="Aptos" panose="020B0004020202020204" pitchFamily="34" charset="0"/>
                <a:cs typeface="Times New Roman" panose="02020603050405020304" pitchFamily="18" charset="0"/>
              </a:rPr>
              <a:t> de baja tension a </a:t>
            </a:r>
            <a:r>
              <a:rPr lang="en-US" kern="100" dirty="0" err="1">
                <a:solidFill>
                  <a:srgbClr val="002060"/>
                </a:solidFill>
                <a:latin typeface="Aptos" panose="020B0004020202020204" pitchFamily="34" charset="0"/>
                <a:ea typeface="Aptos" panose="020B0004020202020204" pitchFamily="34" charset="0"/>
                <a:cs typeface="Times New Roman" panose="02020603050405020304" pitchFamily="18" charset="0"/>
              </a:rPr>
              <a:t>nivel</a:t>
            </a:r>
            <a:r>
              <a:rPr lang="en-US" kern="100" dirty="0">
                <a:solidFill>
                  <a:srgbClr val="002060"/>
                </a:solidFill>
                <a:latin typeface="Aptos" panose="020B0004020202020204" pitchFamily="34" charset="0"/>
                <a:ea typeface="Aptos" panose="020B0004020202020204" pitchFamily="34" charset="0"/>
                <a:cs typeface="Times New Roman" panose="02020603050405020304" pitchFamily="18" charset="0"/>
              </a:rPr>
              <a:t> </a:t>
            </a:r>
            <a:r>
              <a:rPr lang="en-US" kern="100" dirty="0" err="1">
                <a:solidFill>
                  <a:srgbClr val="002060"/>
                </a:solidFill>
                <a:latin typeface="Aptos" panose="020B0004020202020204" pitchFamily="34" charset="0"/>
                <a:ea typeface="Aptos" panose="020B0004020202020204" pitchFamily="34" charset="0"/>
                <a:cs typeface="Times New Roman" panose="02020603050405020304" pitchFamily="18" charset="0"/>
              </a:rPr>
              <a:t>nacional</a:t>
            </a:r>
            <a:r>
              <a:rPr lang="en-US" kern="100" dirty="0">
                <a:solidFill>
                  <a:srgbClr val="002060"/>
                </a:solidFill>
                <a:latin typeface="Aptos" panose="020B0004020202020204" pitchFamily="34" charset="0"/>
                <a:ea typeface="Aptos" panose="020B0004020202020204" pitchFamily="34" charset="0"/>
                <a:cs typeface="Times New Roman" panose="02020603050405020304" pitchFamily="18" charset="0"/>
              </a:rPr>
              <a:t>.  En </a:t>
            </a:r>
            <a:r>
              <a:rPr lang="en-US" kern="100" dirty="0" err="1">
                <a:solidFill>
                  <a:srgbClr val="002060"/>
                </a:solidFill>
                <a:latin typeface="Aptos" panose="020B0004020202020204" pitchFamily="34" charset="0"/>
                <a:ea typeface="Aptos" panose="020B0004020202020204" pitchFamily="34" charset="0"/>
                <a:cs typeface="Times New Roman" panose="02020603050405020304" pitchFamily="18" charset="0"/>
              </a:rPr>
              <a:t>el</a:t>
            </a:r>
            <a:r>
              <a:rPr lang="en-US" kern="100" dirty="0">
                <a:solidFill>
                  <a:srgbClr val="002060"/>
                </a:solidFill>
                <a:latin typeface="Aptos" panose="020B0004020202020204" pitchFamily="34" charset="0"/>
                <a:ea typeface="Aptos" panose="020B0004020202020204" pitchFamily="34" charset="0"/>
                <a:cs typeface="Times New Roman" panose="02020603050405020304" pitchFamily="18" charset="0"/>
              </a:rPr>
              <a:t> 2022, se ha </a:t>
            </a:r>
            <a:r>
              <a:rPr lang="en-US" kern="100" dirty="0" err="1">
                <a:solidFill>
                  <a:srgbClr val="002060"/>
                </a:solidFill>
                <a:latin typeface="Aptos" panose="020B0004020202020204" pitchFamily="34" charset="0"/>
                <a:ea typeface="Aptos" panose="020B0004020202020204" pitchFamily="34" charset="0"/>
                <a:cs typeface="Times New Roman" panose="02020603050405020304" pitchFamily="18" charset="0"/>
              </a:rPr>
              <a:t>reportado</a:t>
            </a:r>
            <a:r>
              <a:rPr lang="en-US" kern="100" dirty="0">
                <a:solidFill>
                  <a:srgbClr val="002060"/>
                </a:solidFill>
                <a:latin typeface="Aptos" panose="020B0004020202020204" pitchFamily="34" charset="0"/>
                <a:ea typeface="Aptos" panose="020B0004020202020204" pitchFamily="34" charset="0"/>
                <a:cs typeface="Times New Roman" panose="02020603050405020304" pitchFamily="18" charset="0"/>
              </a:rPr>
              <a:t> al </a:t>
            </a:r>
            <a:r>
              <a:rPr lang="en-US" kern="100" dirty="0" err="1">
                <a:solidFill>
                  <a:srgbClr val="002060"/>
                </a:solidFill>
                <a:latin typeface="Aptos" panose="020B0004020202020204" pitchFamily="34" charset="0"/>
                <a:ea typeface="Aptos" panose="020B0004020202020204" pitchFamily="34" charset="0"/>
                <a:cs typeface="Times New Roman" panose="02020603050405020304" pitchFamily="18" charset="0"/>
              </a:rPr>
              <a:t>menos</a:t>
            </a:r>
            <a:r>
              <a:rPr lang="en-US" kern="100" dirty="0">
                <a:solidFill>
                  <a:srgbClr val="002060"/>
                </a:solidFill>
                <a:latin typeface="Aptos" panose="020B0004020202020204" pitchFamily="34" charset="0"/>
                <a:ea typeface="Aptos" panose="020B0004020202020204" pitchFamily="34" charset="0"/>
                <a:cs typeface="Times New Roman" panose="02020603050405020304" pitchFamily="18" charset="0"/>
              </a:rPr>
              <a:t> la </a:t>
            </a:r>
            <a:r>
              <a:rPr lang="en-US" kern="100" dirty="0" err="1">
                <a:solidFill>
                  <a:srgbClr val="002060"/>
                </a:solidFill>
                <a:latin typeface="Aptos" panose="020B0004020202020204" pitchFamily="34" charset="0"/>
                <a:ea typeface="Aptos" panose="020B0004020202020204" pitchFamily="34" charset="0"/>
                <a:cs typeface="Times New Roman" panose="02020603050405020304" pitchFamily="18" charset="0"/>
              </a:rPr>
              <a:t>instalacion</a:t>
            </a:r>
            <a:r>
              <a:rPr lang="en-US" kern="100" dirty="0">
                <a:solidFill>
                  <a:srgbClr val="002060"/>
                </a:solidFill>
                <a:latin typeface="Aptos" panose="020B0004020202020204" pitchFamily="34" charset="0"/>
                <a:ea typeface="Aptos" panose="020B0004020202020204" pitchFamily="34" charset="0"/>
                <a:cs typeface="Times New Roman" panose="02020603050405020304" pitchFamily="18" charset="0"/>
              </a:rPr>
              <a:t> de 5 </a:t>
            </a:r>
            <a:r>
              <a:rPr lang="en-US" kern="100" dirty="0" err="1">
                <a:solidFill>
                  <a:srgbClr val="002060"/>
                </a:solidFill>
                <a:latin typeface="Aptos" panose="020B0004020202020204" pitchFamily="34" charset="0"/>
                <a:ea typeface="Aptos" panose="020B0004020202020204" pitchFamily="34" charset="0"/>
                <a:cs typeface="Times New Roman" panose="02020603050405020304" pitchFamily="18" charset="0"/>
              </a:rPr>
              <a:t>bancos</a:t>
            </a:r>
            <a:r>
              <a:rPr lang="en-US" kern="100" dirty="0">
                <a:solidFill>
                  <a:srgbClr val="002060"/>
                </a:solidFill>
                <a:latin typeface="Aptos" panose="020B0004020202020204" pitchFamily="34" charset="0"/>
                <a:ea typeface="Aptos" panose="020B0004020202020204" pitchFamily="34" charset="0"/>
                <a:cs typeface="Times New Roman" panose="02020603050405020304" pitchFamily="18" charset="0"/>
              </a:rPr>
              <a:t> de capacitors </a:t>
            </a:r>
            <a:r>
              <a:rPr lang="en-US" kern="100" dirty="0" err="1">
                <a:solidFill>
                  <a:srgbClr val="002060"/>
                </a:solidFill>
                <a:latin typeface="Aptos" panose="020B0004020202020204" pitchFamily="34" charset="0"/>
                <a:ea typeface="Aptos" panose="020B0004020202020204" pitchFamily="34" charset="0"/>
                <a:cs typeface="Times New Roman" panose="02020603050405020304" pitchFamily="18" charset="0"/>
              </a:rPr>
              <a:t>totalizando</a:t>
            </a:r>
            <a:r>
              <a:rPr lang="en-US" kern="100" dirty="0">
                <a:solidFill>
                  <a:srgbClr val="002060"/>
                </a:solidFill>
                <a:latin typeface="Aptos" panose="020B0004020202020204" pitchFamily="34" charset="0"/>
                <a:ea typeface="Aptos" panose="020B0004020202020204" pitchFamily="34" charset="0"/>
                <a:cs typeface="Times New Roman" panose="02020603050405020304" pitchFamily="18" charset="0"/>
              </a:rPr>
              <a:t>  120 MVAR. Los </a:t>
            </a:r>
            <a:r>
              <a:rPr lang="en-US" kern="100" dirty="0" err="1">
                <a:solidFill>
                  <a:srgbClr val="002060"/>
                </a:solidFill>
                <a:latin typeface="Aptos" panose="020B0004020202020204" pitchFamily="34" charset="0"/>
                <a:ea typeface="Aptos" panose="020B0004020202020204" pitchFamily="34" charset="0"/>
                <a:cs typeface="Times New Roman" panose="02020603050405020304" pitchFamily="18" charset="0"/>
              </a:rPr>
              <a:t>graficos</a:t>
            </a:r>
            <a:r>
              <a:rPr lang="en-US" kern="100" dirty="0">
                <a:solidFill>
                  <a:srgbClr val="002060"/>
                </a:solidFill>
                <a:latin typeface="Aptos" panose="020B0004020202020204" pitchFamily="34" charset="0"/>
                <a:ea typeface="Aptos" panose="020B0004020202020204" pitchFamily="34" charset="0"/>
                <a:cs typeface="Times New Roman" panose="02020603050405020304" pitchFamily="18" charset="0"/>
              </a:rPr>
              <a:t> mas </a:t>
            </a:r>
            <a:r>
              <a:rPr lang="en-US" kern="100" dirty="0" err="1">
                <a:solidFill>
                  <a:srgbClr val="002060"/>
                </a:solidFill>
                <a:latin typeface="Aptos" panose="020B0004020202020204" pitchFamily="34" charset="0"/>
                <a:ea typeface="Aptos" panose="020B0004020202020204" pitchFamily="34" charset="0"/>
                <a:cs typeface="Times New Roman" panose="02020603050405020304" pitchFamily="18" charset="0"/>
              </a:rPr>
              <a:t>abajo</a:t>
            </a:r>
            <a:r>
              <a:rPr lang="en-US" kern="100" dirty="0">
                <a:solidFill>
                  <a:srgbClr val="002060"/>
                </a:solidFill>
                <a:latin typeface="Aptos" panose="020B0004020202020204" pitchFamily="34" charset="0"/>
                <a:ea typeface="Aptos" panose="020B0004020202020204" pitchFamily="34" charset="0"/>
                <a:cs typeface="Times New Roman" panose="02020603050405020304" pitchFamily="18" charset="0"/>
              </a:rPr>
              <a:t> </a:t>
            </a:r>
            <a:r>
              <a:rPr lang="en-US" kern="100" dirty="0" err="1">
                <a:solidFill>
                  <a:srgbClr val="002060"/>
                </a:solidFill>
                <a:latin typeface="Aptos" panose="020B0004020202020204" pitchFamily="34" charset="0"/>
                <a:ea typeface="Aptos" panose="020B0004020202020204" pitchFamily="34" charset="0"/>
                <a:cs typeface="Times New Roman" panose="02020603050405020304" pitchFamily="18" charset="0"/>
              </a:rPr>
              <a:t>reflejan</a:t>
            </a:r>
            <a:r>
              <a:rPr lang="en-US" kern="100" dirty="0">
                <a:solidFill>
                  <a:srgbClr val="002060"/>
                </a:solidFill>
                <a:latin typeface="Aptos" panose="020B0004020202020204" pitchFamily="34" charset="0"/>
                <a:ea typeface="Aptos" panose="020B0004020202020204" pitchFamily="34" charset="0"/>
                <a:cs typeface="Times New Roman" panose="02020603050405020304" pitchFamily="18" charset="0"/>
              </a:rPr>
              <a:t> </a:t>
            </a:r>
            <a:r>
              <a:rPr lang="en-US" kern="100" dirty="0" err="1">
                <a:solidFill>
                  <a:srgbClr val="002060"/>
                </a:solidFill>
                <a:latin typeface="Aptos" panose="020B0004020202020204" pitchFamily="34" charset="0"/>
                <a:ea typeface="Aptos" panose="020B0004020202020204" pitchFamily="34" charset="0"/>
                <a:cs typeface="Times New Roman" panose="02020603050405020304" pitchFamily="18" charset="0"/>
              </a:rPr>
              <a:t>los</a:t>
            </a:r>
            <a:r>
              <a:rPr lang="en-US" kern="100" dirty="0">
                <a:solidFill>
                  <a:srgbClr val="002060"/>
                </a:solidFill>
                <a:latin typeface="Aptos" panose="020B0004020202020204" pitchFamily="34" charset="0"/>
                <a:ea typeface="Aptos" panose="020B0004020202020204" pitchFamily="34" charset="0"/>
                <a:cs typeface="Times New Roman" panose="02020603050405020304" pitchFamily="18" charset="0"/>
              </a:rPr>
              <a:t> </a:t>
            </a:r>
            <a:r>
              <a:rPr lang="en-US" kern="100" dirty="0" err="1">
                <a:solidFill>
                  <a:srgbClr val="002060"/>
                </a:solidFill>
                <a:latin typeface="Aptos" panose="020B0004020202020204" pitchFamily="34" charset="0"/>
                <a:ea typeface="Aptos" panose="020B0004020202020204" pitchFamily="34" charset="0"/>
                <a:cs typeface="Times New Roman" panose="02020603050405020304" pitchFamily="18" charset="0"/>
              </a:rPr>
              <a:t>niveles</a:t>
            </a:r>
            <a:r>
              <a:rPr lang="en-US" kern="100" dirty="0">
                <a:solidFill>
                  <a:srgbClr val="002060"/>
                </a:solidFill>
                <a:latin typeface="Aptos" panose="020B0004020202020204" pitchFamily="34" charset="0"/>
                <a:ea typeface="Aptos" panose="020B0004020202020204" pitchFamily="34" charset="0"/>
                <a:cs typeface="Times New Roman" panose="02020603050405020304" pitchFamily="18" charset="0"/>
              </a:rPr>
              <a:t> de baja tension </a:t>
            </a:r>
            <a:r>
              <a:rPr lang="en-US" kern="100" dirty="0" err="1">
                <a:solidFill>
                  <a:srgbClr val="002060"/>
                </a:solidFill>
                <a:latin typeface="Aptos" panose="020B0004020202020204" pitchFamily="34" charset="0"/>
                <a:ea typeface="Aptos" panose="020B0004020202020204" pitchFamily="34" charset="0"/>
                <a:cs typeface="Times New Roman" panose="02020603050405020304" pitchFamily="18" charset="0"/>
              </a:rPr>
              <a:t>por</a:t>
            </a:r>
            <a:r>
              <a:rPr lang="en-US" kern="100" dirty="0">
                <a:solidFill>
                  <a:srgbClr val="002060"/>
                </a:solidFill>
                <a:latin typeface="Aptos" panose="020B0004020202020204" pitchFamily="34" charset="0"/>
                <a:ea typeface="Aptos" panose="020B0004020202020204" pitchFamily="34" charset="0"/>
                <a:cs typeface="Times New Roman" panose="02020603050405020304" pitchFamily="18" charset="0"/>
              </a:rPr>
              <a:t> zonas y </a:t>
            </a:r>
            <a:r>
              <a:rPr lang="en-US" kern="100" dirty="0" err="1">
                <a:solidFill>
                  <a:srgbClr val="002060"/>
                </a:solidFill>
                <a:latin typeface="Aptos" panose="020B0004020202020204" pitchFamily="34" charset="0"/>
                <a:ea typeface="Aptos" panose="020B0004020202020204" pitchFamily="34" charset="0"/>
                <a:cs typeface="Times New Roman" panose="02020603050405020304" pitchFamily="18" charset="0"/>
              </a:rPr>
              <a:t>subestaciones</a:t>
            </a:r>
            <a:r>
              <a:rPr lang="en-US" kern="100" dirty="0">
                <a:solidFill>
                  <a:srgbClr val="002060"/>
                </a:solidFill>
                <a:latin typeface="Aptos" panose="020B0004020202020204" pitchFamily="34" charset="0"/>
                <a:ea typeface="Aptos" panose="020B0004020202020204" pitchFamily="34" charset="0"/>
                <a:cs typeface="Times New Roman" panose="02020603050405020304" pitchFamily="18" charset="0"/>
              </a:rPr>
              <a:t> del SENI</a:t>
            </a:r>
          </a:p>
        </p:txBody>
      </p:sp>
      <p:sp>
        <p:nvSpPr>
          <p:cNvPr id="16" name="TextBox 15">
            <a:extLst>
              <a:ext uri="{FF2B5EF4-FFF2-40B4-BE49-F238E27FC236}">
                <a16:creationId xmlns:a16="http://schemas.microsoft.com/office/drawing/2014/main" id="{A356A96B-4DAA-053A-3DDE-75745AD9280F}"/>
              </a:ext>
            </a:extLst>
          </p:cNvPr>
          <p:cNvSpPr txBox="1"/>
          <p:nvPr/>
        </p:nvSpPr>
        <p:spPr>
          <a:xfrm>
            <a:off x="515566" y="330740"/>
            <a:ext cx="2143857" cy="307777"/>
          </a:xfrm>
          <a:prstGeom prst="rect">
            <a:avLst/>
          </a:prstGeom>
          <a:noFill/>
        </p:spPr>
        <p:txBody>
          <a:bodyPr wrap="none" rtlCol="0">
            <a:spAutoFit/>
          </a:bodyPr>
          <a:lstStyle/>
          <a:p>
            <a:r>
              <a:rPr lang="en-US" sz="1400" b="1" u="sng" dirty="0">
                <a:solidFill>
                  <a:schemeClr val="accent1"/>
                </a:solidFill>
              </a:rPr>
              <a:t>Banco Cap </a:t>
            </a:r>
            <a:r>
              <a:rPr lang="en-US" sz="1400" b="1" u="sng" dirty="0" err="1">
                <a:solidFill>
                  <a:schemeClr val="accent1"/>
                </a:solidFill>
              </a:rPr>
              <a:t>Estudiado</a:t>
            </a:r>
            <a:r>
              <a:rPr lang="en-US" sz="1400" b="1" u="sng" dirty="0">
                <a:solidFill>
                  <a:schemeClr val="accent1"/>
                </a:solidFill>
              </a:rPr>
              <a:t> 2020</a:t>
            </a:r>
          </a:p>
        </p:txBody>
      </p:sp>
      <p:pic>
        <p:nvPicPr>
          <p:cNvPr id="23" name="Picture 22">
            <a:extLst>
              <a:ext uri="{FF2B5EF4-FFF2-40B4-BE49-F238E27FC236}">
                <a16:creationId xmlns:a16="http://schemas.microsoft.com/office/drawing/2014/main" id="{F8F8B716-850C-89C5-62CA-E702F4F9946E}"/>
              </a:ext>
            </a:extLst>
          </p:cNvPr>
          <p:cNvPicPr>
            <a:picLocks noChangeAspect="1"/>
          </p:cNvPicPr>
          <p:nvPr/>
        </p:nvPicPr>
        <p:blipFill>
          <a:blip r:embed="rId3"/>
          <a:stretch>
            <a:fillRect/>
          </a:stretch>
        </p:blipFill>
        <p:spPr>
          <a:xfrm>
            <a:off x="477439" y="4754880"/>
            <a:ext cx="2420423" cy="1780409"/>
          </a:xfrm>
          <a:prstGeom prst="rect">
            <a:avLst/>
          </a:prstGeom>
        </p:spPr>
      </p:pic>
      <p:pic>
        <p:nvPicPr>
          <p:cNvPr id="26" name="Picture 25">
            <a:extLst>
              <a:ext uri="{FF2B5EF4-FFF2-40B4-BE49-F238E27FC236}">
                <a16:creationId xmlns:a16="http://schemas.microsoft.com/office/drawing/2014/main" id="{20EB2632-9428-948E-F966-B15E5D719177}"/>
              </a:ext>
            </a:extLst>
          </p:cNvPr>
          <p:cNvPicPr>
            <a:picLocks noChangeAspect="1"/>
          </p:cNvPicPr>
          <p:nvPr/>
        </p:nvPicPr>
        <p:blipFill>
          <a:blip r:embed="rId4"/>
          <a:srcRect l="2593" t="3738" r="1890" b="3258"/>
          <a:stretch>
            <a:fillRect/>
          </a:stretch>
        </p:blipFill>
        <p:spPr>
          <a:xfrm>
            <a:off x="476655" y="2634249"/>
            <a:ext cx="2392275" cy="2052051"/>
          </a:xfrm>
          <a:prstGeom prst="rect">
            <a:avLst/>
          </a:prstGeom>
        </p:spPr>
      </p:pic>
      <p:pic>
        <p:nvPicPr>
          <p:cNvPr id="31" name="Picture 30">
            <a:extLst>
              <a:ext uri="{FF2B5EF4-FFF2-40B4-BE49-F238E27FC236}">
                <a16:creationId xmlns:a16="http://schemas.microsoft.com/office/drawing/2014/main" id="{E4B005A7-62A9-AEC0-9439-BBDBAD82792A}"/>
              </a:ext>
            </a:extLst>
          </p:cNvPr>
          <p:cNvPicPr>
            <a:picLocks noChangeAspect="1"/>
          </p:cNvPicPr>
          <p:nvPr/>
        </p:nvPicPr>
        <p:blipFill>
          <a:blip r:embed="rId5"/>
          <a:srcRect t="10485"/>
          <a:stretch>
            <a:fillRect/>
          </a:stretch>
        </p:blipFill>
        <p:spPr>
          <a:xfrm>
            <a:off x="5900066" y="2160639"/>
            <a:ext cx="2628963" cy="1938607"/>
          </a:xfrm>
          <a:prstGeom prst="rect">
            <a:avLst/>
          </a:prstGeom>
        </p:spPr>
      </p:pic>
      <p:pic>
        <p:nvPicPr>
          <p:cNvPr id="37" name="Picture 36">
            <a:extLst>
              <a:ext uri="{FF2B5EF4-FFF2-40B4-BE49-F238E27FC236}">
                <a16:creationId xmlns:a16="http://schemas.microsoft.com/office/drawing/2014/main" id="{44E469E9-0477-6C6F-86B7-4550D8CBA9BB}"/>
              </a:ext>
            </a:extLst>
          </p:cNvPr>
          <p:cNvPicPr>
            <a:picLocks noChangeAspect="1"/>
          </p:cNvPicPr>
          <p:nvPr/>
        </p:nvPicPr>
        <p:blipFill>
          <a:blip r:embed="rId6"/>
          <a:stretch>
            <a:fillRect/>
          </a:stretch>
        </p:blipFill>
        <p:spPr>
          <a:xfrm>
            <a:off x="3047505" y="6234149"/>
            <a:ext cx="6347955" cy="190712"/>
          </a:xfrm>
          <a:prstGeom prst="rect">
            <a:avLst/>
          </a:prstGeom>
        </p:spPr>
      </p:pic>
      <p:pic>
        <p:nvPicPr>
          <p:cNvPr id="35" name="Picture 34">
            <a:extLst>
              <a:ext uri="{FF2B5EF4-FFF2-40B4-BE49-F238E27FC236}">
                <a16:creationId xmlns:a16="http://schemas.microsoft.com/office/drawing/2014/main" id="{3E70099C-23E2-F8CB-5E4B-001B7E1C41BE}"/>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885165" y="4035896"/>
            <a:ext cx="2506673" cy="1977742"/>
          </a:xfrm>
          <a:prstGeom prst="rect">
            <a:avLst/>
          </a:prstGeom>
        </p:spPr>
      </p:pic>
      <p:sp>
        <p:nvSpPr>
          <p:cNvPr id="6" name="TextBox 5">
            <a:extLst>
              <a:ext uri="{FF2B5EF4-FFF2-40B4-BE49-F238E27FC236}">
                <a16:creationId xmlns:a16="http://schemas.microsoft.com/office/drawing/2014/main" id="{92FC7EA9-7B2B-B9B8-4660-9829350C4A1E}"/>
              </a:ext>
            </a:extLst>
          </p:cNvPr>
          <p:cNvSpPr txBox="1"/>
          <p:nvPr/>
        </p:nvSpPr>
        <p:spPr>
          <a:xfrm>
            <a:off x="2566432" y="743953"/>
            <a:ext cx="363733" cy="385888"/>
          </a:xfrm>
          <a:prstGeom prst="rect">
            <a:avLst/>
          </a:prstGeom>
          <a:noFill/>
        </p:spPr>
        <p:txBody>
          <a:bodyPr wrap="none" rtlCol="0">
            <a:spAutoFit/>
          </a:bodyPr>
          <a:lstStyle/>
          <a:p>
            <a:r>
              <a:rPr lang="en-US" sz="1600" b="1" dirty="0">
                <a:solidFill>
                  <a:schemeClr val="accent1"/>
                </a:solidFill>
                <a:latin typeface="Aptos" panose="020B0004020202020204" pitchFamily="34" charset="0"/>
                <a:hlinkClick r:id="rId8"/>
              </a:rPr>
              <a:t>✓</a:t>
            </a:r>
            <a:endParaRPr lang="en-US" sz="1600" b="1" dirty="0">
              <a:solidFill>
                <a:schemeClr val="accent1"/>
              </a:solidFill>
            </a:endParaRPr>
          </a:p>
        </p:txBody>
      </p:sp>
      <p:sp>
        <p:nvSpPr>
          <p:cNvPr id="7" name="TextBox 6">
            <a:hlinkClick r:id="rId9"/>
            <a:extLst>
              <a:ext uri="{FF2B5EF4-FFF2-40B4-BE49-F238E27FC236}">
                <a16:creationId xmlns:a16="http://schemas.microsoft.com/office/drawing/2014/main" id="{78DA1C5A-C5B7-AE96-0437-808083639550}"/>
              </a:ext>
            </a:extLst>
          </p:cNvPr>
          <p:cNvSpPr txBox="1"/>
          <p:nvPr/>
        </p:nvSpPr>
        <p:spPr>
          <a:xfrm>
            <a:off x="2585206" y="1178837"/>
            <a:ext cx="363733" cy="385888"/>
          </a:xfrm>
          <a:prstGeom prst="rect">
            <a:avLst/>
          </a:prstGeom>
          <a:noFill/>
        </p:spPr>
        <p:txBody>
          <a:bodyPr wrap="none" rtlCol="0">
            <a:spAutoFit/>
          </a:bodyPr>
          <a:lstStyle/>
          <a:p>
            <a:r>
              <a:rPr lang="en-US" sz="1600" b="1" dirty="0">
                <a:solidFill>
                  <a:schemeClr val="accent1"/>
                </a:solidFill>
                <a:latin typeface="Aptos" panose="020B0004020202020204" pitchFamily="34" charset="0"/>
              </a:rPr>
              <a:t>✓</a:t>
            </a:r>
            <a:endParaRPr lang="en-US" sz="1600" b="1" dirty="0">
              <a:solidFill>
                <a:schemeClr val="accent1"/>
              </a:solidFill>
            </a:endParaRPr>
          </a:p>
        </p:txBody>
      </p:sp>
      <p:sp>
        <p:nvSpPr>
          <p:cNvPr id="11" name="TextBox 10">
            <a:extLst>
              <a:ext uri="{FF2B5EF4-FFF2-40B4-BE49-F238E27FC236}">
                <a16:creationId xmlns:a16="http://schemas.microsoft.com/office/drawing/2014/main" id="{758E93BF-9742-1AB9-EE39-3E0C8ED7AA21}"/>
              </a:ext>
            </a:extLst>
          </p:cNvPr>
          <p:cNvSpPr txBox="1"/>
          <p:nvPr/>
        </p:nvSpPr>
        <p:spPr>
          <a:xfrm>
            <a:off x="2581238" y="1812888"/>
            <a:ext cx="363733" cy="385888"/>
          </a:xfrm>
          <a:prstGeom prst="rect">
            <a:avLst/>
          </a:prstGeom>
          <a:noFill/>
        </p:spPr>
        <p:txBody>
          <a:bodyPr wrap="none" rtlCol="0">
            <a:spAutoFit/>
          </a:bodyPr>
          <a:lstStyle/>
          <a:p>
            <a:r>
              <a:rPr lang="en-US" sz="1600" b="1" dirty="0">
                <a:solidFill>
                  <a:schemeClr val="accent1"/>
                </a:solidFill>
                <a:latin typeface="Aptos" panose="020B0004020202020204" pitchFamily="34" charset="0"/>
              </a:rPr>
              <a:t>✓</a:t>
            </a:r>
            <a:endParaRPr lang="en-US" sz="1600" b="1" dirty="0">
              <a:solidFill>
                <a:schemeClr val="accent1"/>
              </a:solidFill>
            </a:endParaRPr>
          </a:p>
        </p:txBody>
      </p:sp>
      <p:sp>
        <p:nvSpPr>
          <p:cNvPr id="18" name="TextBox 17">
            <a:extLst>
              <a:ext uri="{FF2B5EF4-FFF2-40B4-BE49-F238E27FC236}">
                <a16:creationId xmlns:a16="http://schemas.microsoft.com/office/drawing/2014/main" id="{48807619-6467-CB5B-5B41-285FF77EB4A0}"/>
              </a:ext>
            </a:extLst>
          </p:cNvPr>
          <p:cNvSpPr txBox="1"/>
          <p:nvPr/>
        </p:nvSpPr>
        <p:spPr>
          <a:xfrm>
            <a:off x="2581238" y="1417222"/>
            <a:ext cx="363733" cy="385888"/>
          </a:xfrm>
          <a:prstGeom prst="rect">
            <a:avLst/>
          </a:prstGeom>
          <a:noFill/>
        </p:spPr>
        <p:txBody>
          <a:bodyPr wrap="none" rtlCol="0">
            <a:spAutoFit/>
          </a:bodyPr>
          <a:lstStyle/>
          <a:p>
            <a:r>
              <a:rPr lang="en-US" sz="1600" b="1" dirty="0">
                <a:solidFill>
                  <a:schemeClr val="accent1"/>
                </a:solidFill>
                <a:latin typeface="Aptos" panose="020B0004020202020204" pitchFamily="34" charset="0"/>
              </a:rPr>
              <a:t>✓</a:t>
            </a:r>
            <a:endParaRPr lang="en-US" sz="1600" b="1" dirty="0">
              <a:solidFill>
                <a:schemeClr val="accent1"/>
              </a:solidFill>
            </a:endParaRPr>
          </a:p>
        </p:txBody>
      </p:sp>
      <p:sp>
        <p:nvSpPr>
          <p:cNvPr id="38" name="Rectangle 37">
            <a:extLst>
              <a:ext uri="{FF2B5EF4-FFF2-40B4-BE49-F238E27FC236}">
                <a16:creationId xmlns:a16="http://schemas.microsoft.com/office/drawing/2014/main" id="{A0B80DAC-8FB6-20F9-7ACC-3D6D9E88A9BE}"/>
              </a:ext>
            </a:extLst>
          </p:cNvPr>
          <p:cNvSpPr/>
          <p:nvPr/>
        </p:nvSpPr>
        <p:spPr>
          <a:xfrm>
            <a:off x="981704" y="1697070"/>
            <a:ext cx="1877661" cy="201725"/>
          </a:xfrm>
          <a:prstGeom prst="rect">
            <a:avLst/>
          </a:prstGeom>
          <a:solidFill>
            <a:srgbClr val="FFFF00">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3F8C166-E256-7EF9-1919-9B9364D93A2D}"/>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435532" y="606740"/>
            <a:ext cx="2447936" cy="1999300"/>
          </a:xfrm>
          <a:prstGeom prst="rect">
            <a:avLst/>
          </a:prstGeom>
        </p:spPr>
      </p:pic>
      <p:sp>
        <p:nvSpPr>
          <p:cNvPr id="41" name="TextBox 40">
            <a:extLst>
              <a:ext uri="{FF2B5EF4-FFF2-40B4-BE49-F238E27FC236}">
                <a16:creationId xmlns:a16="http://schemas.microsoft.com/office/drawing/2014/main" id="{5303D3FF-8AEE-2E97-75F7-DD03BD33CBBD}"/>
              </a:ext>
            </a:extLst>
          </p:cNvPr>
          <p:cNvSpPr txBox="1"/>
          <p:nvPr/>
        </p:nvSpPr>
        <p:spPr>
          <a:xfrm>
            <a:off x="7106265" y="4997245"/>
            <a:ext cx="542136" cy="276999"/>
          </a:xfrm>
          <a:prstGeom prst="rect">
            <a:avLst/>
          </a:prstGeom>
          <a:noFill/>
        </p:spPr>
        <p:txBody>
          <a:bodyPr wrap="none" rtlCol="0">
            <a:spAutoFit/>
          </a:bodyPr>
          <a:lstStyle/>
          <a:p>
            <a:r>
              <a:rPr lang="en-US" sz="1200" b="1" dirty="0"/>
              <a:t>69 kV</a:t>
            </a:r>
          </a:p>
        </p:txBody>
      </p:sp>
      <p:sp>
        <p:nvSpPr>
          <p:cNvPr id="42" name="Rectangle 41">
            <a:extLst>
              <a:ext uri="{FF2B5EF4-FFF2-40B4-BE49-F238E27FC236}">
                <a16:creationId xmlns:a16="http://schemas.microsoft.com/office/drawing/2014/main" id="{B0C98E2B-FD0F-3FB8-552D-1559F9E97091}"/>
              </a:ext>
            </a:extLst>
          </p:cNvPr>
          <p:cNvSpPr/>
          <p:nvPr/>
        </p:nvSpPr>
        <p:spPr>
          <a:xfrm>
            <a:off x="4092677" y="3945194"/>
            <a:ext cx="693175" cy="13273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5ED05583-9869-F3EC-5A61-F5D241382D80}"/>
              </a:ext>
            </a:extLst>
          </p:cNvPr>
          <p:cNvSpPr/>
          <p:nvPr/>
        </p:nvSpPr>
        <p:spPr>
          <a:xfrm>
            <a:off x="7033846" y="4068097"/>
            <a:ext cx="588613" cy="132735"/>
          </a:xfrm>
          <a:prstGeom prst="rect">
            <a:avLst/>
          </a:prstGeom>
          <a:solidFill>
            <a:srgbClr val="FF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44" name="Rectangle 43">
            <a:extLst>
              <a:ext uri="{FF2B5EF4-FFF2-40B4-BE49-F238E27FC236}">
                <a16:creationId xmlns:a16="http://schemas.microsoft.com/office/drawing/2014/main" id="{E6BE7BEA-EE56-4CE1-2B4F-4720EEE76D05}"/>
              </a:ext>
            </a:extLst>
          </p:cNvPr>
          <p:cNvSpPr/>
          <p:nvPr/>
        </p:nvSpPr>
        <p:spPr>
          <a:xfrm>
            <a:off x="9674205" y="4045728"/>
            <a:ext cx="1093839" cy="108155"/>
          </a:xfrm>
          <a:prstGeom prst="rect">
            <a:avLst/>
          </a:prstGeom>
          <a:solidFill>
            <a:srgbClr val="F4B183">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DD48C5EC-3978-F85E-412D-A7EEE0F822B0}"/>
              </a:ext>
            </a:extLst>
          </p:cNvPr>
          <p:cNvPicPr>
            <a:picLocks noChangeAspect="1"/>
          </p:cNvPicPr>
          <p:nvPr/>
        </p:nvPicPr>
        <p:blipFill>
          <a:blip r:embed="rId5">
            <a:clrChange>
              <a:clrFrom>
                <a:srgbClr val="FFFFFF"/>
              </a:clrFrom>
              <a:clrTo>
                <a:srgbClr val="FFFFFF">
                  <a:alpha val="0"/>
                </a:srgbClr>
              </a:clrTo>
            </a:clrChange>
          </a:blip>
          <a:srcRect l="36250" t="724" r="44676" b="93147"/>
          <a:stretch>
            <a:fillRect/>
          </a:stretch>
        </p:blipFill>
        <p:spPr>
          <a:xfrm>
            <a:off x="7086600" y="4063180"/>
            <a:ext cx="501445" cy="132735"/>
          </a:xfrm>
          <a:prstGeom prst="rect">
            <a:avLst/>
          </a:prstGeom>
        </p:spPr>
      </p:pic>
      <p:sp>
        <p:nvSpPr>
          <p:cNvPr id="40" name="TextBox 39">
            <a:extLst>
              <a:ext uri="{FF2B5EF4-FFF2-40B4-BE49-F238E27FC236}">
                <a16:creationId xmlns:a16="http://schemas.microsoft.com/office/drawing/2014/main" id="{79AE853A-CF8B-9B89-667E-8B4B04E9BCFF}"/>
              </a:ext>
            </a:extLst>
          </p:cNvPr>
          <p:cNvSpPr txBox="1"/>
          <p:nvPr/>
        </p:nvSpPr>
        <p:spPr>
          <a:xfrm>
            <a:off x="6887497" y="3193026"/>
            <a:ext cx="620683" cy="276999"/>
          </a:xfrm>
          <a:prstGeom prst="rect">
            <a:avLst/>
          </a:prstGeom>
          <a:noFill/>
        </p:spPr>
        <p:txBody>
          <a:bodyPr wrap="none" rtlCol="0">
            <a:spAutoFit/>
          </a:bodyPr>
          <a:lstStyle/>
          <a:p>
            <a:r>
              <a:rPr lang="en-US" sz="1200" b="1" dirty="0"/>
              <a:t>138 kV</a:t>
            </a:r>
          </a:p>
        </p:txBody>
      </p:sp>
      <p:pic>
        <p:nvPicPr>
          <p:cNvPr id="29" name="Picture 28">
            <a:extLst>
              <a:ext uri="{FF2B5EF4-FFF2-40B4-BE49-F238E27FC236}">
                <a16:creationId xmlns:a16="http://schemas.microsoft.com/office/drawing/2014/main" id="{B23EC9F8-CCFD-65B2-331F-B7AAC41AFC9B}"/>
              </a:ext>
            </a:extLst>
          </p:cNvPr>
          <p:cNvPicPr>
            <a:picLocks noChangeAspect="1"/>
          </p:cNvPicPr>
          <p:nvPr/>
        </p:nvPicPr>
        <p:blipFill>
          <a:blip r:embed="rId11">
            <a:clrChange>
              <a:clrFrom>
                <a:srgbClr val="FFFFFF"/>
              </a:clrFrom>
              <a:clrTo>
                <a:srgbClr val="FFFFFF">
                  <a:alpha val="0"/>
                </a:srgbClr>
              </a:clrTo>
            </a:clrChange>
          </a:blip>
          <a:srcRect t="891" r="2104"/>
          <a:stretch>
            <a:fillRect/>
          </a:stretch>
        </p:blipFill>
        <p:spPr>
          <a:xfrm>
            <a:off x="3203132" y="3964140"/>
            <a:ext cx="2359960" cy="2162954"/>
          </a:xfrm>
          <a:prstGeom prst="rect">
            <a:avLst/>
          </a:prstGeom>
        </p:spPr>
      </p:pic>
      <p:pic>
        <p:nvPicPr>
          <p:cNvPr id="33" name="Picture 32">
            <a:extLst>
              <a:ext uri="{FF2B5EF4-FFF2-40B4-BE49-F238E27FC236}">
                <a16:creationId xmlns:a16="http://schemas.microsoft.com/office/drawing/2014/main" id="{5C1E9281-A59C-18DE-443C-AF4B29256506}"/>
              </a:ext>
            </a:extLst>
          </p:cNvPr>
          <p:cNvPicPr>
            <a:picLocks noChangeAspect="1"/>
          </p:cNvPicPr>
          <p:nvPr/>
        </p:nvPicPr>
        <p:blipFill>
          <a:blip r:embed="rId12"/>
          <a:srcRect t="13768"/>
          <a:stretch>
            <a:fillRect/>
          </a:stretch>
        </p:blipFill>
        <p:spPr>
          <a:xfrm>
            <a:off x="5808370" y="4210665"/>
            <a:ext cx="2835949" cy="1963461"/>
          </a:xfrm>
          <a:prstGeom prst="rect">
            <a:avLst/>
          </a:prstGeom>
        </p:spPr>
      </p:pic>
      <p:sp>
        <p:nvSpPr>
          <p:cNvPr id="59" name="TextBox 58">
            <a:extLst>
              <a:ext uri="{FF2B5EF4-FFF2-40B4-BE49-F238E27FC236}">
                <a16:creationId xmlns:a16="http://schemas.microsoft.com/office/drawing/2014/main" id="{B242B784-D6ED-057B-931C-1F0C7E46457C}"/>
              </a:ext>
            </a:extLst>
          </p:cNvPr>
          <p:cNvSpPr txBox="1"/>
          <p:nvPr/>
        </p:nvSpPr>
        <p:spPr>
          <a:xfrm>
            <a:off x="-2465294" y="-896471"/>
            <a:ext cx="184731" cy="369332"/>
          </a:xfrm>
          <a:prstGeom prst="rect">
            <a:avLst/>
          </a:prstGeom>
          <a:noFill/>
        </p:spPr>
        <p:txBody>
          <a:bodyPr wrap="none" rtlCol="0">
            <a:spAutoFit/>
          </a:bodyPr>
          <a:lstStyle/>
          <a:p>
            <a:endParaRPr lang="en-US"/>
          </a:p>
        </p:txBody>
      </p:sp>
      <p:pic>
        <p:nvPicPr>
          <p:cNvPr id="10" name="Picture 9">
            <a:extLst>
              <a:ext uri="{FF2B5EF4-FFF2-40B4-BE49-F238E27FC236}">
                <a16:creationId xmlns:a16="http://schemas.microsoft.com/office/drawing/2014/main" id="{F123B726-DDEC-C408-5D73-1E436D4E3914}"/>
              </a:ext>
            </a:extLst>
          </p:cNvPr>
          <p:cNvPicPr>
            <a:picLocks noChangeAspect="1"/>
          </p:cNvPicPr>
          <p:nvPr/>
        </p:nvPicPr>
        <p:blipFill>
          <a:blip r:embed="rId13">
            <a:clrChange>
              <a:clrFrom>
                <a:srgbClr val="000000">
                  <a:alpha val="0"/>
                </a:srgbClr>
              </a:clrFrom>
              <a:clrTo>
                <a:srgbClr val="000000">
                  <a:alpha val="0"/>
                </a:srgbClr>
              </a:clrTo>
            </a:clrChange>
          </a:blip>
          <a:stretch>
            <a:fillRect/>
          </a:stretch>
        </p:blipFill>
        <p:spPr>
          <a:xfrm>
            <a:off x="-9154044" y="525493"/>
            <a:ext cx="8711917" cy="5788457"/>
          </a:xfrm>
          <a:prstGeom prst="rect">
            <a:avLst/>
          </a:prstGeom>
          <a:solidFill>
            <a:schemeClr val="bg1"/>
          </a:solidFill>
        </p:spPr>
      </p:pic>
      <p:pic>
        <p:nvPicPr>
          <p:cNvPr id="28" name="Picture 27">
            <a:extLst>
              <a:ext uri="{FF2B5EF4-FFF2-40B4-BE49-F238E27FC236}">
                <a16:creationId xmlns:a16="http://schemas.microsoft.com/office/drawing/2014/main" id="{0DD3AD6D-E940-84CD-8C1A-459DC125463E}"/>
              </a:ext>
            </a:extLst>
          </p:cNvPr>
          <p:cNvPicPr>
            <a:picLocks noChangeAspect="1"/>
          </p:cNvPicPr>
          <p:nvPr/>
        </p:nvPicPr>
        <p:blipFill>
          <a:blip r:embed="rId14">
            <a:extLst>
              <a:ext uri="{BEBA8EAE-BF5A-486C-A8C5-ECC9F3942E4B}">
                <a14:imgProps xmlns:a14="http://schemas.microsoft.com/office/drawing/2010/main">
                  <a14:imgLayer r:embed="rId15">
                    <a14:imgEffect>
                      <a14:colorTemperature colorTemp="4700"/>
                    </a14:imgEffect>
                  </a14:imgLayer>
                </a14:imgProps>
              </a:ext>
            </a:extLst>
          </a:blip>
          <a:stretch>
            <a:fillRect/>
          </a:stretch>
        </p:blipFill>
        <p:spPr>
          <a:xfrm>
            <a:off x="-9122520" y="342900"/>
            <a:ext cx="8841166" cy="5366963"/>
          </a:xfrm>
          <a:prstGeom prst="rect">
            <a:avLst/>
          </a:prstGeom>
          <a:solidFill>
            <a:schemeClr val="bg1"/>
          </a:solidFill>
        </p:spPr>
      </p:pic>
      <p:sp>
        <p:nvSpPr>
          <p:cNvPr id="12" name="TextBox 11">
            <a:extLst>
              <a:ext uri="{FF2B5EF4-FFF2-40B4-BE49-F238E27FC236}">
                <a16:creationId xmlns:a16="http://schemas.microsoft.com/office/drawing/2014/main" id="{95221E2D-8F8B-8EA4-AE36-EB035B398625}"/>
              </a:ext>
            </a:extLst>
          </p:cNvPr>
          <p:cNvSpPr txBox="1"/>
          <p:nvPr/>
        </p:nvSpPr>
        <p:spPr>
          <a:xfrm>
            <a:off x="9421905" y="6185647"/>
            <a:ext cx="2441694" cy="369332"/>
          </a:xfrm>
          <a:prstGeom prst="rect">
            <a:avLst/>
          </a:prstGeom>
          <a:noFill/>
        </p:spPr>
        <p:txBody>
          <a:bodyPr wrap="none" rtlCol="0">
            <a:spAutoFit/>
          </a:bodyPr>
          <a:lstStyle/>
          <a:p>
            <a:r>
              <a:rPr lang="en-US" b="1" dirty="0"/>
              <a:t>Tension Fuera de Rango</a:t>
            </a:r>
          </a:p>
        </p:txBody>
      </p:sp>
      <p:cxnSp>
        <p:nvCxnSpPr>
          <p:cNvPr id="4" name="Straight Connector 3">
            <a:extLst>
              <a:ext uri="{FF2B5EF4-FFF2-40B4-BE49-F238E27FC236}">
                <a16:creationId xmlns:a16="http://schemas.microsoft.com/office/drawing/2014/main" id="{8DD0AED8-99B3-A750-EA2A-BE0C576242A9}"/>
              </a:ext>
            </a:extLst>
          </p:cNvPr>
          <p:cNvCxnSpPr/>
          <p:nvPr/>
        </p:nvCxnSpPr>
        <p:spPr>
          <a:xfrm>
            <a:off x="-649794" y="-379419"/>
            <a:ext cx="0" cy="1253067"/>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8FAAF9E-4A6F-9372-1FB3-DDA79EFCA332}"/>
              </a:ext>
            </a:extLst>
          </p:cNvPr>
          <p:cNvCxnSpPr/>
          <p:nvPr/>
        </p:nvCxnSpPr>
        <p:spPr>
          <a:xfrm>
            <a:off x="-9152373" y="-362485"/>
            <a:ext cx="0" cy="1253067"/>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5D84BCE-EEBF-8E4C-9E06-EBCF40F7CC6A}"/>
              </a:ext>
            </a:extLst>
          </p:cNvPr>
          <p:cNvSpPr txBox="1"/>
          <p:nvPr/>
        </p:nvSpPr>
        <p:spPr>
          <a:xfrm>
            <a:off x="2597764" y="2046079"/>
            <a:ext cx="363733" cy="385888"/>
          </a:xfrm>
          <a:prstGeom prst="rect">
            <a:avLst/>
          </a:prstGeom>
          <a:noFill/>
        </p:spPr>
        <p:txBody>
          <a:bodyPr wrap="none" rtlCol="0">
            <a:spAutoFit/>
          </a:bodyPr>
          <a:lstStyle/>
          <a:p>
            <a:r>
              <a:rPr lang="en-US" sz="1600" b="1" dirty="0">
                <a:solidFill>
                  <a:schemeClr val="accent1"/>
                </a:solidFill>
                <a:latin typeface="Aptos" panose="020B0004020202020204" pitchFamily="34" charset="0"/>
              </a:rPr>
              <a:t>✓</a:t>
            </a:r>
            <a:endParaRPr lang="en-US" sz="1600" b="1" dirty="0">
              <a:solidFill>
                <a:schemeClr val="accent1"/>
              </a:solidFill>
            </a:endParaRPr>
          </a:p>
        </p:txBody>
      </p:sp>
      <p:sp>
        <p:nvSpPr>
          <p:cNvPr id="9" name="TextBox 8">
            <a:extLst>
              <a:ext uri="{FF2B5EF4-FFF2-40B4-BE49-F238E27FC236}">
                <a16:creationId xmlns:a16="http://schemas.microsoft.com/office/drawing/2014/main" id="{6EAA4931-0641-B25B-593F-C110C1FD6B2E}"/>
              </a:ext>
            </a:extLst>
          </p:cNvPr>
          <p:cNvSpPr txBox="1"/>
          <p:nvPr/>
        </p:nvSpPr>
        <p:spPr>
          <a:xfrm>
            <a:off x="1854506" y="1233888"/>
            <a:ext cx="415498" cy="261610"/>
          </a:xfrm>
          <a:prstGeom prst="rect">
            <a:avLst/>
          </a:prstGeom>
          <a:noFill/>
        </p:spPr>
        <p:txBody>
          <a:bodyPr wrap="none" rtlCol="0">
            <a:spAutoFit/>
          </a:bodyPr>
          <a:lstStyle/>
          <a:p>
            <a:r>
              <a:rPr lang="en-US" sz="1050" i="1" dirty="0">
                <a:solidFill>
                  <a:srgbClr val="0070C0"/>
                </a:solidFill>
              </a:rPr>
              <a:t>(40)</a:t>
            </a:r>
          </a:p>
        </p:txBody>
      </p:sp>
    </p:spTree>
    <p:extLst>
      <p:ext uri="{BB962C8B-B14F-4D97-AF65-F5344CB8AC3E}">
        <p14:creationId xmlns:p14="http://schemas.microsoft.com/office/powerpoint/2010/main" val="38264771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7 -1.11111E-6 L 0.99232 -0.03125 " pathEditMode="relative" rAng="0" ptsTypes="AA">
                                      <p:cBhvr>
                                        <p:cTn id="6" dur="2000" fill="hold"/>
                                        <p:tgtEl>
                                          <p:spTgt spid="10"/>
                                        </p:tgtEl>
                                        <p:attrNameLst>
                                          <p:attrName>ppt_x</p:attrName>
                                          <p:attrName>ppt_y</p:attrName>
                                        </p:attrNameLst>
                                      </p:cBhvr>
                                      <p:rCtr x="49609" y="-15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B0D15-C35F-DB45-907C-D2012D054516}"/>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9D3F7247-913A-C9F8-E197-BBCEAD04A6C7}"/>
              </a:ext>
            </a:extLst>
          </p:cNvPr>
          <p:cNvSpPr txBox="1"/>
          <p:nvPr/>
        </p:nvSpPr>
        <p:spPr>
          <a:xfrm>
            <a:off x="393033" y="255403"/>
            <a:ext cx="11389894" cy="1184940"/>
          </a:xfrm>
          <a:prstGeom prst="rect">
            <a:avLst/>
          </a:prstGeom>
          <a:solidFill>
            <a:srgbClr val="002060"/>
          </a:solidFill>
        </p:spPr>
        <p:txBody>
          <a:bodyPr wrap="square">
            <a:spAutoFit/>
          </a:bodyPr>
          <a:lstStyle/>
          <a:p>
            <a:pPr algn="just"/>
            <a:r>
              <a:rPr lang="es-ES" sz="2000" b="1" dirty="0">
                <a:solidFill>
                  <a:schemeClr val="bg1"/>
                </a:solidFill>
              </a:rPr>
              <a:t>MARCO TEORICO: </a:t>
            </a:r>
            <a:r>
              <a:rPr lang="es-ES" sz="1700" dirty="0">
                <a:solidFill>
                  <a:schemeClr val="bg1"/>
                </a:solidFill>
              </a:rPr>
              <a:t>La potencia reactiva es la parte de la electricidad  responsable de producir la magnetización requeridas por equipos y es esencial para mantener los niveles de voltaje en el sistema eléctrico. Se debe a la diferencia de fase entre el voltaje y la corriente en sistemas de CA, típicamente debido a cargas capacitivas o cargas inductivas.                                      </a:t>
            </a:r>
            <a:r>
              <a:rPr lang="es-ES" sz="1700" b="1" dirty="0">
                <a:solidFill>
                  <a:srgbClr val="66FFFF"/>
                </a:solidFill>
              </a:rPr>
              <a:t>CORRECTIVOS: </a:t>
            </a:r>
            <a:r>
              <a:rPr lang="es-ES" sz="1700" i="1" dirty="0">
                <a:solidFill>
                  <a:srgbClr val="66FFFF"/>
                </a:solidFill>
              </a:rPr>
              <a:t>Compensación de Potencia Reactiva y Regulación de voltaje implica mejorar el FP de la red eléctrica.</a:t>
            </a:r>
          </a:p>
        </p:txBody>
      </p:sp>
      <p:grpSp>
        <p:nvGrpSpPr>
          <p:cNvPr id="37" name="Group 36">
            <a:extLst>
              <a:ext uri="{FF2B5EF4-FFF2-40B4-BE49-F238E27FC236}">
                <a16:creationId xmlns:a16="http://schemas.microsoft.com/office/drawing/2014/main" id="{4A261144-B58C-459E-3524-69F9B0186194}"/>
              </a:ext>
            </a:extLst>
          </p:cNvPr>
          <p:cNvGrpSpPr/>
          <p:nvPr/>
        </p:nvGrpSpPr>
        <p:grpSpPr>
          <a:xfrm>
            <a:off x="8162223" y="2171499"/>
            <a:ext cx="3513222" cy="3956513"/>
            <a:chOff x="6917304" y="1627391"/>
            <a:chExt cx="4584886" cy="4415599"/>
          </a:xfrm>
        </p:grpSpPr>
        <p:pic>
          <p:nvPicPr>
            <p:cNvPr id="26" name="Picture 25">
              <a:extLst>
                <a:ext uri="{FF2B5EF4-FFF2-40B4-BE49-F238E27FC236}">
                  <a16:creationId xmlns:a16="http://schemas.microsoft.com/office/drawing/2014/main" id="{F538264F-0635-B516-1683-71CF2A01FAC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917304" y="1627391"/>
              <a:ext cx="4163984" cy="1964270"/>
            </a:xfrm>
            <a:prstGeom prst="rect">
              <a:avLst/>
            </a:prstGeom>
          </p:spPr>
        </p:pic>
        <p:pic>
          <p:nvPicPr>
            <p:cNvPr id="28" name="Picture 27">
              <a:extLst>
                <a:ext uri="{FF2B5EF4-FFF2-40B4-BE49-F238E27FC236}">
                  <a16:creationId xmlns:a16="http://schemas.microsoft.com/office/drawing/2014/main" id="{796163D3-7A95-2FEF-CEB2-136D092A655F}"/>
                </a:ext>
              </a:extLst>
            </p:cNvPr>
            <p:cNvPicPr>
              <a:picLocks noChangeAspect="1"/>
            </p:cNvPicPr>
            <p:nvPr/>
          </p:nvPicPr>
          <p:blipFill>
            <a:blip r:embed="rId4">
              <a:clrChange>
                <a:clrFrom>
                  <a:srgbClr val="FFFFFF"/>
                </a:clrFrom>
                <a:clrTo>
                  <a:srgbClr val="FFFFFF">
                    <a:alpha val="0"/>
                  </a:srgbClr>
                </a:clrTo>
              </a:clrChange>
            </a:blip>
            <a:srcRect r="1703"/>
            <a:stretch>
              <a:fillRect/>
            </a:stretch>
          </p:blipFill>
          <p:spPr>
            <a:xfrm>
              <a:off x="7021002" y="3760965"/>
              <a:ext cx="4481188" cy="2282025"/>
            </a:xfrm>
            <a:prstGeom prst="rect">
              <a:avLst/>
            </a:prstGeom>
          </p:spPr>
        </p:pic>
      </p:grpSp>
      <p:pic>
        <p:nvPicPr>
          <p:cNvPr id="25" name="Picture 24">
            <a:extLst>
              <a:ext uri="{FF2B5EF4-FFF2-40B4-BE49-F238E27FC236}">
                <a16:creationId xmlns:a16="http://schemas.microsoft.com/office/drawing/2014/main" id="{60D03E9B-4A87-7ACB-A9C3-A1B1492AE28B}"/>
              </a:ext>
            </a:extLst>
          </p:cNvPr>
          <p:cNvPicPr>
            <a:picLocks noChangeAspect="1"/>
          </p:cNvPicPr>
          <p:nvPr/>
        </p:nvPicPr>
        <p:blipFill>
          <a:blip r:embed="rId5"/>
          <a:stretch>
            <a:fillRect/>
          </a:stretch>
        </p:blipFill>
        <p:spPr>
          <a:xfrm>
            <a:off x="-11856026" y="155697"/>
            <a:ext cx="11498280" cy="1335646"/>
          </a:xfrm>
          <a:prstGeom prst="rect">
            <a:avLst/>
          </a:prstGeom>
        </p:spPr>
      </p:pic>
      <p:grpSp>
        <p:nvGrpSpPr>
          <p:cNvPr id="6" name="Group 5">
            <a:extLst>
              <a:ext uri="{FF2B5EF4-FFF2-40B4-BE49-F238E27FC236}">
                <a16:creationId xmlns:a16="http://schemas.microsoft.com/office/drawing/2014/main" id="{D84AE366-C654-1967-BABB-9158F4938EE7}"/>
              </a:ext>
            </a:extLst>
          </p:cNvPr>
          <p:cNvGrpSpPr/>
          <p:nvPr/>
        </p:nvGrpSpPr>
        <p:grpSpPr>
          <a:xfrm>
            <a:off x="753567" y="3410336"/>
            <a:ext cx="1860883" cy="1548886"/>
            <a:chOff x="753567" y="3410336"/>
            <a:chExt cx="1860883" cy="1548886"/>
          </a:xfrm>
        </p:grpSpPr>
        <p:grpSp>
          <p:nvGrpSpPr>
            <p:cNvPr id="62" name="Group 61">
              <a:extLst>
                <a:ext uri="{FF2B5EF4-FFF2-40B4-BE49-F238E27FC236}">
                  <a16:creationId xmlns:a16="http://schemas.microsoft.com/office/drawing/2014/main" id="{9C3B4A2A-E5A0-9960-F962-65446858C4D3}"/>
                </a:ext>
              </a:extLst>
            </p:cNvPr>
            <p:cNvGrpSpPr/>
            <p:nvPr/>
          </p:nvGrpSpPr>
          <p:grpSpPr>
            <a:xfrm>
              <a:off x="753567" y="3410336"/>
              <a:ext cx="1860883" cy="1548886"/>
              <a:chOff x="753567" y="3410336"/>
              <a:chExt cx="1860883" cy="1548886"/>
            </a:xfrm>
          </p:grpSpPr>
          <p:pic>
            <p:nvPicPr>
              <p:cNvPr id="3" name="Picture 2">
                <a:extLst>
                  <a:ext uri="{FF2B5EF4-FFF2-40B4-BE49-F238E27FC236}">
                    <a16:creationId xmlns:a16="http://schemas.microsoft.com/office/drawing/2014/main" id="{C4F6C644-2246-BF06-A0DC-A2D05B1026A7}"/>
                  </a:ext>
                </a:extLst>
              </p:cNvPr>
              <p:cNvPicPr>
                <a:picLocks noChangeAspect="1"/>
              </p:cNvPicPr>
              <p:nvPr/>
            </p:nvPicPr>
            <p:blipFill>
              <a:blip r:embed="rId6"/>
              <a:srcRect l="4967" t="4041" b="55558"/>
              <a:stretch>
                <a:fillRect/>
              </a:stretch>
            </p:blipFill>
            <p:spPr>
              <a:xfrm>
                <a:off x="753567" y="3410336"/>
                <a:ext cx="1860883" cy="1247008"/>
              </a:xfrm>
              <a:prstGeom prst="rect">
                <a:avLst/>
              </a:prstGeom>
            </p:spPr>
          </p:pic>
          <p:pic>
            <p:nvPicPr>
              <p:cNvPr id="17" name="Picture 16">
                <a:extLst>
                  <a:ext uri="{FF2B5EF4-FFF2-40B4-BE49-F238E27FC236}">
                    <a16:creationId xmlns:a16="http://schemas.microsoft.com/office/drawing/2014/main" id="{F5E3A171-60E1-D675-370F-3E3FF7B5673B}"/>
                  </a:ext>
                </a:extLst>
              </p:cNvPr>
              <p:cNvPicPr>
                <a:picLocks noChangeAspect="1"/>
              </p:cNvPicPr>
              <p:nvPr/>
            </p:nvPicPr>
            <p:blipFill>
              <a:blip r:embed="rId7"/>
              <a:srcRect l="-1" t="11868" r="-6056"/>
              <a:stretch>
                <a:fillRect/>
              </a:stretch>
            </p:blipFill>
            <p:spPr>
              <a:xfrm>
                <a:off x="853015" y="4686749"/>
                <a:ext cx="1533723" cy="272473"/>
              </a:xfrm>
              <a:prstGeom prst="rect">
                <a:avLst/>
              </a:prstGeom>
            </p:spPr>
          </p:pic>
        </p:grpSp>
        <p:sp>
          <p:nvSpPr>
            <p:cNvPr id="76" name="TextBox 75">
              <a:extLst>
                <a:ext uri="{FF2B5EF4-FFF2-40B4-BE49-F238E27FC236}">
                  <a16:creationId xmlns:a16="http://schemas.microsoft.com/office/drawing/2014/main" id="{C7B4FFFB-5641-69C2-20B7-50E5EDD42FC1}"/>
                </a:ext>
              </a:extLst>
            </p:cNvPr>
            <p:cNvSpPr txBox="1"/>
            <p:nvPr/>
          </p:nvSpPr>
          <p:spPr>
            <a:xfrm>
              <a:off x="1850065" y="3918098"/>
              <a:ext cx="282450" cy="369332"/>
            </a:xfrm>
            <a:prstGeom prst="rect">
              <a:avLst/>
            </a:prstGeom>
            <a:noFill/>
          </p:spPr>
          <p:txBody>
            <a:bodyPr wrap="none" rtlCol="0">
              <a:spAutoFit/>
            </a:bodyPr>
            <a:lstStyle/>
            <a:p>
              <a:r>
                <a:rPr lang="en-US" dirty="0"/>
                <a:t>L</a:t>
              </a:r>
            </a:p>
          </p:txBody>
        </p:sp>
        <p:cxnSp>
          <p:nvCxnSpPr>
            <p:cNvPr id="80" name="Straight Arrow Connector 79">
              <a:extLst>
                <a:ext uri="{FF2B5EF4-FFF2-40B4-BE49-F238E27FC236}">
                  <a16:creationId xmlns:a16="http://schemas.microsoft.com/office/drawing/2014/main" id="{8FE18FE7-6547-29BB-CBBF-273FBBF560FE}"/>
                </a:ext>
              </a:extLst>
            </p:cNvPr>
            <p:cNvCxnSpPr>
              <a:cxnSpLocks/>
            </p:cNvCxnSpPr>
            <p:nvPr/>
          </p:nvCxnSpPr>
          <p:spPr>
            <a:xfrm>
              <a:off x="1651590" y="3602665"/>
              <a:ext cx="30834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A42390D6-7C07-8A14-B099-01E6FC87183F}"/>
              </a:ext>
            </a:extLst>
          </p:cNvPr>
          <p:cNvGrpSpPr/>
          <p:nvPr/>
        </p:nvGrpSpPr>
        <p:grpSpPr>
          <a:xfrm>
            <a:off x="694129" y="1885422"/>
            <a:ext cx="2061172" cy="1508707"/>
            <a:chOff x="694129" y="1885422"/>
            <a:chExt cx="2061172" cy="1508707"/>
          </a:xfrm>
        </p:grpSpPr>
        <p:grpSp>
          <p:nvGrpSpPr>
            <p:cNvPr id="61" name="Group 60">
              <a:extLst>
                <a:ext uri="{FF2B5EF4-FFF2-40B4-BE49-F238E27FC236}">
                  <a16:creationId xmlns:a16="http://schemas.microsoft.com/office/drawing/2014/main" id="{A3C6538D-41D9-B801-6860-1BC06BD99A64}"/>
                </a:ext>
              </a:extLst>
            </p:cNvPr>
            <p:cNvGrpSpPr/>
            <p:nvPr/>
          </p:nvGrpSpPr>
          <p:grpSpPr>
            <a:xfrm>
              <a:off x="694129" y="1885422"/>
              <a:ext cx="2061172" cy="1508707"/>
              <a:chOff x="694129" y="1885422"/>
              <a:chExt cx="2061172" cy="1508707"/>
            </a:xfrm>
          </p:grpSpPr>
          <p:pic>
            <p:nvPicPr>
              <p:cNvPr id="7" name="Picture 6">
                <a:extLst>
                  <a:ext uri="{FF2B5EF4-FFF2-40B4-BE49-F238E27FC236}">
                    <a16:creationId xmlns:a16="http://schemas.microsoft.com/office/drawing/2014/main" id="{169112B4-0ABC-C16E-8461-8529A531655E}"/>
                  </a:ext>
                </a:extLst>
              </p:cNvPr>
              <p:cNvPicPr>
                <a:picLocks noChangeAspect="1"/>
              </p:cNvPicPr>
              <p:nvPr/>
            </p:nvPicPr>
            <p:blipFill>
              <a:blip r:embed="rId8"/>
              <a:stretch>
                <a:fillRect/>
              </a:stretch>
            </p:blipFill>
            <p:spPr>
              <a:xfrm>
                <a:off x="694129" y="1885422"/>
                <a:ext cx="2061172" cy="1080841"/>
              </a:xfrm>
              <a:prstGeom prst="rect">
                <a:avLst/>
              </a:prstGeom>
            </p:spPr>
          </p:pic>
          <p:pic>
            <p:nvPicPr>
              <p:cNvPr id="58" name="Picture 57">
                <a:extLst>
                  <a:ext uri="{FF2B5EF4-FFF2-40B4-BE49-F238E27FC236}">
                    <a16:creationId xmlns:a16="http://schemas.microsoft.com/office/drawing/2014/main" id="{0F09F9C5-516B-B483-2963-0FBD461203B3}"/>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722179" y="3007008"/>
                <a:ext cx="1720265" cy="387121"/>
              </a:xfrm>
              <a:prstGeom prst="rect">
                <a:avLst/>
              </a:prstGeom>
              <a:solidFill>
                <a:srgbClr val="FFFFCC">
                  <a:alpha val="80000"/>
                </a:srgbClr>
              </a:solidFill>
            </p:spPr>
          </p:pic>
        </p:grpSp>
        <p:cxnSp>
          <p:nvCxnSpPr>
            <p:cNvPr id="81" name="Straight Arrow Connector 80">
              <a:extLst>
                <a:ext uri="{FF2B5EF4-FFF2-40B4-BE49-F238E27FC236}">
                  <a16:creationId xmlns:a16="http://schemas.microsoft.com/office/drawing/2014/main" id="{CA1692EA-CCD7-6A28-19B3-9E82B90EC489}"/>
                </a:ext>
              </a:extLst>
            </p:cNvPr>
            <p:cNvCxnSpPr>
              <a:cxnSpLocks/>
            </p:cNvCxnSpPr>
            <p:nvPr/>
          </p:nvCxnSpPr>
          <p:spPr>
            <a:xfrm>
              <a:off x="1623237" y="2064488"/>
              <a:ext cx="30834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0104B095-3102-4E78-CC9F-DDC11C21A29D}"/>
              </a:ext>
            </a:extLst>
          </p:cNvPr>
          <p:cNvGrpSpPr/>
          <p:nvPr/>
        </p:nvGrpSpPr>
        <p:grpSpPr>
          <a:xfrm>
            <a:off x="621301" y="4970094"/>
            <a:ext cx="2182906" cy="1528119"/>
            <a:chOff x="621301" y="4970094"/>
            <a:chExt cx="2182906" cy="1528119"/>
          </a:xfrm>
        </p:grpSpPr>
        <p:grpSp>
          <p:nvGrpSpPr>
            <p:cNvPr id="63" name="Group 62">
              <a:extLst>
                <a:ext uri="{FF2B5EF4-FFF2-40B4-BE49-F238E27FC236}">
                  <a16:creationId xmlns:a16="http://schemas.microsoft.com/office/drawing/2014/main" id="{7FD27D8C-495A-EC3F-9D9D-E9DA7B7750FF}"/>
                </a:ext>
              </a:extLst>
            </p:cNvPr>
            <p:cNvGrpSpPr/>
            <p:nvPr/>
          </p:nvGrpSpPr>
          <p:grpSpPr>
            <a:xfrm>
              <a:off x="621301" y="4970094"/>
              <a:ext cx="2182906" cy="1528119"/>
              <a:chOff x="621301" y="4970094"/>
              <a:chExt cx="2182906" cy="1528119"/>
            </a:xfrm>
          </p:grpSpPr>
          <p:pic>
            <p:nvPicPr>
              <p:cNvPr id="24" name="Picture 23">
                <a:extLst>
                  <a:ext uri="{FF2B5EF4-FFF2-40B4-BE49-F238E27FC236}">
                    <a16:creationId xmlns:a16="http://schemas.microsoft.com/office/drawing/2014/main" id="{45778AED-EF4E-5E93-99CD-16EE183EBD38}"/>
                  </a:ext>
                </a:extLst>
              </p:cNvPr>
              <p:cNvPicPr>
                <a:picLocks noChangeAspect="1"/>
              </p:cNvPicPr>
              <p:nvPr/>
            </p:nvPicPr>
            <p:blipFill>
              <a:blip r:embed="rId10"/>
              <a:stretch>
                <a:fillRect/>
              </a:stretch>
            </p:blipFill>
            <p:spPr>
              <a:xfrm>
                <a:off x="868641" y="6172917"/>
                <a:ext cx="1531428" cy="325296"/>
              </a:xfrm>
              <a:prstGeom prst="rect">
                <a:avLst/>
              </a:prstGeom>
            </p:spPr>
          </p:pic>
          <p:pic>
            <p:nvPicPr>
              <p:cNvPr id="14" name="Picture 13">
                <a:extLst>
                  <a:ext uri="{FF2B5EF4-FFF2-40B4-BE49-F238E27FC236}">
                    <a16:creationId xmlns:a16="http://schemas.microsoft.com/office/drawing/2014/main" id="{FC74236B-2B63-9079-6BEC-81C7BF337ABD}"/>
                  </a:ext>
                </a:extLst>
              </p:cNvPr>
              <p:cNvPicPr>
                <a:picLocks noChangeAspect="1"/>
              </p:cNvPicPr>
              <p:nvPr/>
            </p:nvPicPr>
            <p:blipFill>
              <a:blip r:embed="rId6">
                <a:clrChange>
                  <a:clrFrom>
                    <a:srgbClr val="FFFFFF"/>
                  </a:clrFrom>
                  <a:clrTo>
                    <a:srgbClr val="FFFFFF">
                      <a:alpha val="0"/>
                    </a:srgbClr>
                  </a:clrTo>
                </a:clrChange>
              </a:blip>
              <a:srcRect l="4967" t="58860" b="3406"/>
              <a:stretch>
                <a:fillRect/>
              </a:stretch>
            </p:blipFill>
            <p:spPr>
              <a:xfrm>
                <a:off x="621301" y="4970094"/>
                <a:ext cx="2182906" cy="1231013"/>
              </a:xfrm>
              <a:prstGeom prst="rect">
                <a:avLst/>
              </a:prstGeom>
            </p:spPr>
          </p:pic>
        </p:grpSp>
        <p:sp>
          <p:nvSpPr>
            <p:cNvPr id="77" name="TextBox 76">
              <a:extLst>
                <a:ext uri="{FF2B5EF4-FFF2-40B4-BE49-F238E27FC236}">
                  <a16:creationId xmlns:a16="http://schemas.microsoft.com/office/drawing/2014/main" id="{1F09DD6C-8584-8CF3-C434-145343080CE1}"/>
                </a:ext>
              </a:extLst>
            </p:cNvPr>
            <p:cNvSpPr txBox="1"/>
            <p:nvPr/>
          </p:nvSpPr>
          <p:spPr>
            <a:xfrm>
              <a:off x="1832344" y="5442098"/>
              <a:ext cx="308098" cy="369332"/>
            </a:xfrm>
            <a:prstGeom prst="rect">
              <a:avLst/>
            </a:prstGeom>
            <a:noFill/>
          </p:spPr>
          <p:txBody>
            <a:bodyPr wrap="none" rtlCol="0">
              <a:spAutoFit/>
            </a:bodyPr>
            <a:lstStyle/>
            <a:p>
              <a:r>
                <a:rPr lang="en-US" dirty="0"/>
                <a:t>C</a:t>
              </a:r>
            </a:p>
          </p:txBody>
        </p:sp>
        <p:cxnSp>
          <p:nvCxnSpPr>
            <p:cNvPr id="82" name="Straight Arrow Connector 81">
              <a:extLst>
                <a:ext uri="{FF2B5EF4-FFF2-40B4-BE49-F238E27FC236}">
                  <a16:creationId xmlns:a16="http://schemas.microsoft.com/office/drawing/2014/main" id="{8FAB038A-1C92-A7FA-4B7D-2F935B5FC65E}"/>
                </a:ext>
              </a:extLst>
            </p:cNvPr>
            <p:cNvCxnSpPr>
              <a:cxnSpLocks/>
            </p:cNvCxnSpPr>
            <p:nvPr/>
          </p:nvCxnSpPr>
          <p:spPr>
            <a:xfrm>
              <a:off x="1690576" y="5151474"/>
              <a:ext cx="30834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53AB7412-9C6E-ABCC-C97D-4F593B7E0423}"/>
              </a:ext>
            </a:extLst>
          </p:cNvPr>
          <p:cNvGrpSpPr/>
          <p:nvPr/>
        </p:nvGrpSpPr>
        <p:grpSpPr>
          <a:xfrm>
            <a:off x="3067923" y="3303303"/>
            <a:ext cx="3787190" cy="1447719"/>
            <a:chOff x="3067923" y="3303303"/>
            <a:chExt cx="3787190" cy="1447719"/>
          </a:xfrm>
        </p:grpSpPr>
        <p:grpSp>
          <p:nvGrpSpPr>
            <p:cNvPr id="59" name="Group 58">
              <a:extLst>
                <a:ext uri="{FF2B5EF4-FFF2-40B4-BE49-F238E27FC236}">
                  <a16:creationId xmlns:a16="http://schemas.microsoft.com/office/drawing/2014/main" id="{78C9DFB6-6347-C18B-C7A2-019302EA711C}"/>
                </a:ext>
              </a:extLst>
            </p:cNvPr>
            <p:cNvGrpSpPr/>
            <p:nvPr/>
          </p:nvGrpSpPr>
          <p:grpSpPr>
            <a:xfrm>
              <a:off x="3067923" y="3303303"/>
              <a:ext cx="3787190" cy="1447719"/>
              <a:chOff x="3067923" y="3303303"/>
              <a:chExt cx="3787190" cy="1447719"/>
            </a:xfrm>
          </p:grpSpPr>
          <p:grpSp>
            <p:nvGrpSpPr>
              <p:cNvPr id="54" name="Group 53">
                <a:extLst>
                  <a:ext uri="{FF2B5EF4-FFF2-40B4-BE49-F238E27FC236}">
                    <a16:creationId xmlns:a16="http://schemas.microsoft.com/office/drawing/2014/main" id="{9881B487-9887-5C05-4FEA-A609132984E8}"/>
                  </a:ext>
                </a:extLst>
              </p:cNvPr>
              <p:cNvGrpSpPr/>
              <p:nvPr/>
            </p:nvGrpSpPr>
            <p:grpSpPr>
              <a:xfrm>
                <a:off x="3067923" y="3303303"/>
                <a:ext cx="2850640" cy="1447719"/>
                <a:chOff x="3044833" y="3464940"/>
                <a:chExt cx="2850640" cy="1447719"/>
              </a:xfrm>
            </p:grpSpPr>
            <p:pic>
              <p:nvPicPr>
                <p:cNvPr id="5" name="Picture 4">
                  <a:extLst>
                    <a:ext uri="{FF2B5EF4-FFF2-40B4-BE49-F238E27FC236}">
                      <a16:creationId xmlns:a16="http://schemas.microsoft.com/office/drawing/2014/main" id="{FE138D6F-7BC0-553B-9C8B-1660303D3B11}"/>
                    </a:ext>
                  </a:extLst>
                </p:cNvPr>
                <p:cNvPicPr>
                  <a:picLocks noChangeAspect="1"/>
                </p:cNvPicPr>
                <p:nvPr/>
              </p:nvPicPr>
              <p:blipFill>
                <a:blip r:embed="rId11"/>
                <a:srcRect b="50334"/>
                <a:stretch>
                  <a:fillRect/>
                </a:stretch>
              </p:blipFill>
              <p:spPr>
                <a:xfrm>
                  <a:off x="3044833" y="3464940"/>
                  <a:ext cx="2850640" cy="1447719"/>
                </a:xfrm>
                <a:prstGeom prst="rect">
                  <a:avLst/>
                </a:prstGeom>
              </p:spPr>
            </p:pic>
            <p:sp>
              <p:nvSpPr>
                <p:cNvPr id="34" name="TextBox 33">
                  <a:extLst>
                    <a:ext uri="{FF2B5EF4-FFF2-40B4-BE49-F238E27FC236}">
                      <a16:creationId xmlns:a16="http://schemas.microsoft.com/office/drawing/2014/main" id="{E7E30134-6CE1-1829-24D8-7D4D9A2BFF13}"/>
                    </a:ext>
                  </a:extLst>
                </p:cNvPr>
                <p:cNvSpPr txBox="1"/>
                <p:nvPr/>
              </p:nvSpPr>
              <p:spPr>
                <a:xfrm>
                  <a:off x="3415553" y="3738282"/>
                  <a:ext cx="300082" cy="369332"/>
                </a:xfrm>
                <a:prstGeom prst="rect">
                  <a:avLst/>
                </a:prstGeom>
                <a:noFill/>
              </p:spPr>
              <p:txBody>
                <a:bodyPr wrap="none" rtlCol="0">
                  <a:spAutoFit/>
                </a:bodyPr>
                <a:lstStyle/>
                <a:p>
                  <a:r>
                    <a:rPr lang="en-US" dirty="0">
                      <a:solidFill>
                        <a:schemeClr val="accent6">
                          <a:lumMod val="75000"/>
                        </a:schemeClr>
                      </a:solidFill>
                    </a:rPr>
                    <a:t>+</a:t>
                  </a:r>
                </a:p>
              </p:txBody>
            </p:sp>
            <p:sp>
              <p:nvSpPr>
                <p:cNvPr id="38" name="TextBox 37">
                  <a:extLst>
                    <a:ext uri="{FF2B5EF4-FFF2-40B4-BE49-F238E27FC236}">
                      <a16:creationId xmlns:a16="http://schemas.microsoft.com/office/drawing/2014/main" id="{E1486191-66EC-4B04-AF11-450C00951EC0}"/>
                    </a:ext>
                  </a:extLst>
                </p:cNvPr>
                <p:cNvSpPr txBox="1"/>
                <p:nvPr/>
              </p:nvSpPr>
              <p:spPr>
                <a:xfrm>
                  <a:off x="4495800" y="3769658"/>
                  <a:ext cx="300082" cy="369332"/>
                </a:xfrm>
                <a:prstGeom prst="rect">
                  <a:avLst/>
                </a:prstGeom>
                <a:noFill/>
              </p:spPr>
              <p:txBody>
                <a:bodyPr wrap="none" rtlCol="0">
                  <a:spAutoFit/>
                </a:bodyPr>
                <a:lstStyle/>
                <a:p>
                  <a:r>
                    <a:rPr lang="en-US" dirty="0">
                      <a:solidFill>
                        <a:schemeClr val="accent6">
                          <a:lumMod val="75000"/>
                        </a:schemeClr>
                      </a:solidFill>
                    </a:rPr>
                    <a:t>+</a:t>
                  </a:r>
                </a:p>
              </p:txBody>
            </p:sp>
            <p:sp>
              <p:nvSpPr>
                <p:cNvPr id="39" name="TextBox 38">
                  <a:extLst>
                    <a:ext uri="{FF2B5EF4-FFF2-40B4-BE49-F238E27FC236}">
                      <a16:creationId xmlns:a16="http://schemas.microsoft.com/office/drawing/2014/main" id="{3A8EE249-A79D-6F8B-E4A0-E19E2D0DA831}"/>
                    </a:ext>
                  </a:extLst>
                </p:cNvPr>
                <p:cNvSpPr txBox="1"/>
                <p:nvPr/>
              </p:nvSpPr>
              <p:spPr>
                <a:xfrm>
                  <a:off x="3984812" y="4307539"/>
                  <a:ext cx="263214" cy="400110"/>
                </a:xfrm>
                <a:prstGeom prst="rect">
                  <a:avLst/>
                </a:prstGeom>
                <a:noFill/>
              </p:spPr>
              <p:txBody>
                <a:bodyPr wrap="none" rtlCol="0">
                  <a:spAutoFit/>
                </a:bodyPr>
                <a:lstStyle/>
                <a:p>
                  <a:r>
                    <a:rPr lang="en-US" sz="2000" b="1" dirty="0">
                      <a:solidFill>
                        <a:schemeClr val="accent6">
                          <a:lumMod val="75000"/>
                        </a:schemeClr>
                      </a:solidFill>
                    </a:rPr>
                    <a:t>-</a:t>
                  </a:r>
                </a:p>
              </p:txBody>
            </p:sp>
            <p:sp>
              <p:nvSpPr>
                <p:cNvPr id="40" name="TextBox 39">
                  <a:extLst>
                    <a:ext uri="{FF2B5EF4-FFF2-40B4-BE49-F238E27FC236}">
                      <a16:creationId xmlns:a16="http://schemas.microsoft.com/office/drawing/2014/main" id="{D0C59DEF-0F2C-6B0F-3FB0-C6F2863BC42B}"/>
                    </a:ext>
                  </a:extLst>
                </p:cNvPr>
                <p:cNvSpPr txBox="1"/>
                <p:nvPr/>
              </p:nvSpPr>
              <p:spPr>
                <a:xfrm>
                  <a:off x="5065059" y="4294090"/>
                  <a:ext cx="263214" cy="400110"/>
                </a:xfrm>
                <a:prstGeom prst="rect">
                  <a:avLst/>
                </a:prstGeom>
                <a:noFill/>
              </p:spPr>
              <p:txBody>
                <a:bodyPr wrap="none" rtlCol="0">
                  <a:spAutoFit/>
                </a:bodyPr>
                <a:lstStyle/>
                <a:p>
                  <a:r>
                    <a:rPr lang="en-US" sz="2000" b="1" dirty="0">
                      <a:solidFill>
                        <a:schemeClr val="accent6">
                          <a:lumMod val="75000"/>
                        </a:schemeClr>
                      </a:solidFill>
                    </a:rPr>
                    <a:t>-</a:t>
                  </a:r>
                </a:p>
              </p:txBody>
            </p:sp>
          </p:grpSp>
          <p:pic>
            <p:nvPicPr>
              <p:cNvPr id="20" name="Picture 19">
                <a:extLst>
                  <a:ext uri="{FF2B5EF4-FFF2-40B4-BE49-F238E27FC236}">
                    <a16:creationId xmlns:a16="http://schemas.microsoft.com/office/drawing/2014/main" id="{2C4A8826-C630-A468-3E6D-6843F32A658B}"/>
                  </a:ext>
                </a:extLst>
              </p:cNvPr>
              <p:cNvPicPr>
                <a:picLocks noChangeAspect="1"/>
              </p:cNvPicPr>
              <p:nvPr/>
            </p:nvPicPr>
            <p:blipFill>
              <a:blip r:embed="rId12"/>
              <a:stretch>
                <a:fillRect/>
              </a:stretch>
            </p:blipFill>
            <p:spPr>
              <a:xfrm>
                <a:off x="5619687" y="3702052"/>
                <a:ext cx="1235426" cy="192294"/>
              </a:xfrm>
              <a:prstGeom prst="rect">
                <a:avLst/>
              </a:prstGeom>
            </p:spPr>
          </p:pic>
        </p:grpSp>
        <p:grpSp>
          <p:nvGrpSpPr>
            <p:cNvPr id="71" name="Group 70">
              <a:extLst>
                <a:ext uri="{FF2B5EF4-FFF2-40B4-BE49-F238E27FC236}">
                  <a16:creationId xmlns:a16="http://schemas.microsoft.com/office/drawing/2014/main" id="{7FDB0158-E31A-A0FF-BCC9-F62715181D37}"/>
                </a:ext>
              </a:extLst>
            </p:cNvPr>
            <p:cNvGrpSpPr/>
            <p:nvPr/>
          </p:nvGrpSpPr>
          <p:grpSpPr>
            <a:xfrm>
              <a:off x="5940057" y="4033284"/>
              <a:ext cx="489098" cy="308345"/>
              <a:chOff x="6003852" y="4054549"/>
              <a:chExt cx="489098" cy="308345"/>
            </a:xfrm>
          </p:grpSpPr>
          <p:cxnSp>
            <p:nvCxnSpPr>
              <p:cNvPr id="67" name="Straight Arrow Connector 66">
                <a:extLst>
                  <a:ext uri="{FF2B5EF4-FFF2-40B4-BE49-F238E27FC236}">
                    <a16:creationId xmlns:a16="http://schemas.microsoft.com/office/drawing/2014/main" id="{09AE9A80-1825-8091-1755-E9DE445AE1F5}"/>
                  </a:ext>
                </a:extLst>
              </p:cNvPr>
              <p:cNvCxnSpPr/>
              <p:nvPr/>
            </p:nvCxnSpPr>
            <p:spPr>
              <a:xfrm>
                <a:off x="6003852" y="4063409"/>
                <a:ext cx="489098"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63C5F2E7-5830-515E-4ABD-4210BF0617D9}"/>
                  </a:ext>
                </a:extLst>
              </p:cNvPr>
              <p:cNvCxnSpPr>
                <a:cxnSpLocks/>
              </p:cNvCxnSpPr>
              <p:nvPr/>
            </p:nvCxnSpPr>
            <p:spPr>
              <a:xfrm rot="5400000">
                <a:off x="5851451" y="4208722"/>
                <a:ext cx="30834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78" name="TextBox 77">
              <a:extLst>
                <a:ext uri="{FF2B5EF4-FFF2-40B4-BE49-F238E27FC236}">
                  <a16:creationId xmlns:a16="http://schemas.microsoft.com/office/drawing/2014/main" id="{07F830E8-6491-D207-1DAE-9BC9844608D7}"/>
                </a:ext>
              </a:extLst>
            </p:cNvPr>
            <p:cNvSpPr txBox="1"/>
            <p:nvPr/>
          </p:nvSpPr>
          <p:spPr>
            <a:xfrm>
              <a:off x="5927628" y="4155389"/>
              <a:ext cx="226344" cy="276999"/>
            </a:xfrm>
            <a:prstGeom prst="rect">
              <a:avLst/>
            </a:prstGeom>
            <a:noFill/>
          </p:spPr>
          <p:txBody>
            <a:bodyPr wrap="none" rtlCol="0">
              <a:spAutoFit/>
            </a:bodyPr>
            <a:lstStyle/>
            <a:p>
              <a:r>
                <a:rPr lang="en-US" sz="1200" dirty="0">
                  <a:solidFill>
                    <a:schemeClr val="accent1">
                      <a:lumMod val="75000"/>
                    </a:schemeClr>
                  </a:solidFill>
                </a:rPr>
                <a:t>I</a:t>
              </a:r>
            </a:p>
          </p:txBody>
        </p:sp>
        <p:sp>
          <p:nvSpPr>
            <p:cNvPr id="83" name="TextBox 82">
              <a:extLst>
                <a:ext uri="{FF2B5EF4-FFF2-40B4-BE49-F238E27FC236}">
                  <a16:creationId xmlns:a16="http://schemas.microsoft.com/office/drawing/2014/main" id="{D202C1AB-4B8A-CFC7-E1DB-0E62C9330589}"/>
                </a:ext>
              </a:extLst>
            </p:cNvPr>
            <p:cNvSpPr txBox="1"/>
            <p:nvPr/>
          </p:nvSpPr>
          <p:spPr>
            <a:xfrm>
              <a:off x="3428989" y="4003158"/>
              <a:ext cx="449162" cy="261610"/>
            </a:xfrm>
            <a:prstGeom prst="rect">
              <a:avLst/>
            </a:prstGeom>
            <a:noFill/>
          </p:spPr>
          <p:txBody>
            <a:bodyPr wrap="none" rtlCol="0">
              <a:spAutoFit/>
            </a:bodyPr>
            <a:lstStyle/>
            <a:p>
              <a:r>
                <a:rPr lang="en-US" sz="1050" b="1" dirty="0"/>
                <a:t>90</a:t>
              </a:r>
              <a:r>
                <a:rPr lang="en-US" sz="1050" b="1" baseline="30000" dirty="0"/>
                <a:t>o</a:t>
              </a:r>
              <a:r>
                <a:rPr lang="en-US" sz="1050" b="1" dirty="0"/>
                <a:t>=</a:t>
              </a:r>
            </a:p>
          </p:txBody>
        </p:sp>
        <p:sp>
          <p:nvSpPr>
            <p:cNvPr id="86" name="Oval 85">
              <a:extLst>
                <a:ext uri="{FF2B5EF4-FFF2-40B4-BE49-F238E27FC236}">
                  <a16:creationId xmlns:a16="http://schemas.microsoft.com/office/drawing/2014/main" id="{CCFA5304-ADCD-DE76-DC25-2DEE9E70B7AD}"/>
                </a:ext>
              </a:extLst>
            </p:cNvPr>
            <p:cNvSpPr/>
            <p:nvPr/>
          </p:nvSpPr>
          <p:spPr>
            <a:xfrm>
              <a:off x="3836560" y="4037107"/>
              <a:ext cx="52394" cy="52906"/>
            </a:xfrm>
            <a:prstGeom prst="ellipse">
              <a:avLst/>
            </a:prstGeom>
            <a:solidFill>
              <a:srgbClr val="FFFF00"/>
            </a:solidFill>
            <a:ln w="6350">
              <a:solidFill>
                <a:schemeClr val="tx1"/>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3C88E697-0E1F-5462-542C-3C6C333D2105}"/>
                </a:ext>
              </a:extLst>
            </p:cNvPr>
            <p:cNvSpPr txBox="1"/>
            <p:nvPr/>
          </p:nvSpPr>
          <p:spPr>
            <a:xfrm>
              <a:off x="6250791" y="4026859"/>
              <a:ext cx="271228" cy="276999"/>
            </a:xfrm>
            <a:prstGeom prst="rect">
              <a:avLst/>
            </a:prstGeom>
            <a:noFill/>
          </p:spPr>
          <p:txBody>
            <a:bodyPr wrap="none" rtlCol="0">
              <a:spAutoFit/>
            </a:bodyPr>
            <a:lstStyle/>
            <a:p>
              <a:r>
                <a:rPr lang="en-US" sz="1200" dirty="0">
                  <a:solidFill>
                    <a:srgbClr val="C00000"/>
                  </a:solidFill>
                </a:rPr>
                <a:t>V</a:t>
              </a:r>
            </a:p>
          </p:txBody>
        </p:sp>
      </p:grpSp>
      <p:grpSp>
        <p:nvGrpSpPr>
          <p:cNvPr id="69" name="Group 68">
            <a:extLst>
              <a:ext uri="{FF2B5EF4-FFF2-40B4-BE49-F238E27FC236}">
                <a16:creationId xmlns:a16="http://schemas.microsoft.com/office/drawing/2014/main" id="{7FA40963-0080-E242-06FE-FD2D986BF707}"/>
              </a:ext>
            </a:extLst>
          </p:cNvPr>
          <p:cNvGrpSpPr/>
          <p:nvPr/>
        </p:nvGrpSpPr>
        <p:grpSpPr>
          <a:xfrm>
            <a:off x="3047006" y="4993841"/>
            <a:ext cx="3930409" cy="1268412"/>
            <a:chOff x="3047006" y="4993841"/>
            <a:chExt cx="3930409" cy="1268412"/>
          </a:xfrm>
        </p:grpSpPr>
        <p:grpSp>
          <p:nvGrpSpPr>
            <p:cNvPr id="60" name="Group 59">
              <a:extLst>
                <a:ext uri="{FF2B5EF4-FFF2-40B4-BE49-F238E27FC236}">
                  <a16:creationId xmlns:a16="http://schemas.microsoft.com/office/drawing/2014/main" id="{DDD33FD6-76BB-22AA-9E40-39170B8A4448}"/>
                </a:ext>
              </a:extLst>
            </p:cNvPr>
            <p:cNvGrpSpPr/>
            <p:nvPr/>
          </p:nvGrpSpPr>
          <p:grpSpPr>
            <a:xfrm>
              <a:off x="3047006" y="4993841"/>
              <a:ext cx="3930409" cy="1268412"/>
              <a:chOff x="3047006" y="4993841"/>
              <a:chExt cx="3930409" cy="1268412"/>
            </a:xfrm>
          </p:grpSpPr>
          <p:pic>
            <p:nvPicPr>
              <p:cNvPr id="15" name="Picture 14">
                <a:extLst>
                  <a:ext uri="{FF2B5EF4-FFF2-40B4-BE49-F238E27FC236}">
                    <a16:creationId xmlns:a16="http://schemas.microsoft.com/office/drawing/2014/main" id="{BC085149-D19C-0D0A-F0D3-BFDB4F602FE4}"/>
                  </a:ext>
                </a:extLst>
              </p:cNvPr>
              <p:cNvPicPr>
                <a:picLocks noChangeAspect="1"/>
              </p:cNvPicPr>
              <p:nvPr/>
            </p:nvPicPr>
            <p:blipFill>
              <a:blip r:embed="rId13"/>
              <a:stretch>
                <a:fillRect/>
              </a:stretch>
            </p:blipFill>
            <p:spPr>
              <a:xfrm>
                <a:off x="5618791" y="4993841"/>
                <a:ext cx="1358624" cy="199876"/>
              </a:xfrm>
              <a:prstGeom prst="rect">
                <a:avLst/>
              </a:prstGeom>
            </p:spPr>
          </p:pic>
          <p:grpSp>
            <p:nvGrpSpPr>
              <p:cNvPr id="56" name="Group 55">
                <a:extLst>
                  <a:ext uri="{FF2B5EF4-FFF2-40B4-BE49-F238E27FC236}">
                    <a16:creationId xmlns:a16="http://schemas.microsoft.com/office/drawing/2014/main" id="{361288FB-E68F-4A3C-2308-2BBE7333D3F7}"/>
                  </a:ext>
                </a:extLst>
              </p:cNvPr>
              <p:cNvGrpSpPr/>
              <p:nvPr/>
            </p:nvGrpSpPr>
            <p:grpSpPr>
              <a:xfrm>
                <a:off x="3047006" y="5015345"/>
                <a:ext cx="2850640" cy="1246908"/>
                <a:chOff x="3047006" y="5200073"/>
                <a:chExt cx="2850640" cy="1246908"/>
              </a:xfrm>
            </p:grpSpPr>
            <p:pic>
              <p:nvPicPr>
                <p:cNvPr id="53" name="Picture 52">
                  <a:extLst>
                    <a:ext uri="{FF2B5EF4-FFF2-40B4-BE49-F238E27FC236}">
                      <a16:creationId xmlns:a16="http://schemas.microsoft.com/office/drawing/2014/main" id="{F5B1BB58-C4E1-AAAF-4AFF-E1BA88F18734}"/>
                    </a:ext>
                  </a:extLst>
                </p:cNvPr>
                <p:cNvPicPr>
                  <a:picLocks noChangeAspect="1"/>
                </p:cNvPicPr>
                <p:nvPr/>
              </p:nvPicPr>
              <p:blipFill>
                <a:blip r:embed="rId11">
                  <a:clrChange>
                    <a:clrFrom>
                      <a:srgbClr val="FFFFFF"/>
                    </a:clrFrom>
                    <a:clrTo>
                      <a:srgbClr val="FFFFFF">
                        <a:alpha val="0"/>
                      </a:srgbClr>
                    </a:clrTo>
                  </a:clrChange>
                </a:blip>
                <a:srcRect t="59835" b="-2610"/>
                <a:stretch>
                  <a:fillRect/>
                </a:stretch>
              </p:blipFill>
              <p:spPr>
                <a:xfrm>
                  <a:off x="3047006" y="5200073"/>
                  <a:ext cx="2850640" cy="1246908"/>
                </a:xfrm>
                <a:prstGeom prst="rect">
                  <a:avLst/>
                </a:prstGeom>
              </p:spPr>
            </p:pic>
            <p:grpSp>
              <p:nvGrpSpPr>
                <p:cNvPr id="46" name="Group 45">
                  <a:extLst>
                    <a:ext uri="{FF2B5EF4-FFF2-40B4-BE49-F238E27FC236}">
                      <a16:creationId xmlns:a16="http://schemas.microsoft.com/office/drawing/2014/main" id="{BEAD7887-835F-8BCF-C152-945B88A2482E}"/>
                    </a:ext>
                  </a:extLst>
                </p:cNvPr>
                <p:cNvGrpSpPr/>
                <p:nvPr/>
              </p:nvGrpSpPr>
              <p:grpSpPr>
                <a:xfrm>
                  <a:off x="3496236" y="5217459"/>
                  <a:ext cx="1891317" cy="969367"/>
                  <a:chOff x="3496236" y="5217459"/>
                  <a:chExt cx="1891317" cy="969367"/>
                </a:xfrm>
              </p:grpSpPr>
              <p:sp>
                <p:nvSpPr>
                  <p:cNvPr id="41" name="TextBox 40">
                    <a:extLst>
                      <a:ext uri="{FF2B5EF4-FFF2-40B4-BE49-F238E27FC236}">
                        <a16:creationId xmlns:a16="http://schemas.microsoft.com/office/drawing/2014/main" id="{2AE1838C-BC98-4585-CCC3-35C8A5734B11}"/>
                      </a:ext>
                    </a:extLst>
                  </p:cNvPr>
                  <p:cNvSpPr txBox="1"/>
                  <p:nvPr/>
                </p:nvSpPr>
                <p:spPr>
                  <a:xfrm>
                    <a:off x="4007224" y="5217459"/>
                    <a:ext cx="300082" cy="369332"/>
                  </a:xfrm>
                  <a:prstGeom prst="rect">
                    <a:avLst/>
                  </a:prstGeom>
                  <a:noFill/>
                </p:spPr>
                <p:txBody>
                  <a:bodyPr wrap="none" rtlCol="0">
                    <a:spAutoFit/>
                  </a:bodyPr>
                  <a:lstStyle/>
                  <a:p>
                    <a:r>
                      <a:rPr lang="en-US" dirty="0">
                        <a:solidFill>
                          <a:schemeClr val="accent6">
                            <a:lumMod val="75000"/>
                          </a:schemeClr>
                        </a:solidFill>
                      </a:rPr>
                      <a:t>+</a:t>
                    </a:r>
                  </a:p>
                </p:txBody>
              </p:sp>
              <p:sp>
                <p:nvSpPr>
                  <p:cNvPr id="42" name="TextBox 41">
                    <a:extLst>
                      <a:ext uri="{FF2B5EF4-FFF2-40B4-BE49-F238E27FC236}">
                        <a16:creationId xmlns:a16="http://schemas.microsoft.com/office/drawing/2014/main" id="{106D4545-73D4-DBD9-C8F1-A6BC216C13B7}"/>
                      </a:ext>
                    </a:extLst>
                  </p:cNvPr>
                  <p:cNvSpPr txBox="1"/>
                  <p:nvPr/>
                </p:nvSpPr>
                <p:spPr>
                  <a:xfrm>
                    <a:off x="5087471" y="5248835"/>
                    <a:ext cx="300082" cy="369332"/>
                  </a:xfrm>
                  <a:prstGeom prst="rect">
                    <a:avLst/>
                  </a:prstGeom>
                  <a:noFill/>
                </p:spPr>
                <p:txBody>
                  <a:bodyPr wrap="none" rtlCol="0">
                    <a:spAutoFit/>
                  </a:bodyPr>
                  <a:lstStyle/>
                  <a:p>
                    <a:r>
                      <a:rPr lang="en-US" dirty="0">
                        <a:solidFill>
                          <a:schemeClr val="accent6">
                            <a:lumMod val="75000"/>
                          </a:schemeClr>
                        </a:solidFill>
                      </a:rPr>
                      <a:t>+</a:t>
                    </a:r>
                  </a:p>
                </p:txBody>
              </p:sp>
              <p:sp>
                <p:nvSpPr>
                  <p:cNvPr id="43" name="TextBox 42">
                    <a:extLst>
                      <a:ext uri="{FF2B5EF4-FFF2-40B4-BE49-F238E27FC236}">
                        <a16:creationId xmlns:a16="http://schemas.microsoft.com/office/drawing/2014/main" id="{FC5B2423-2860-FD31-FDD6-C55E6A9368C4}"/>
                      </a:ext>
                    </a:extLst>
                  </p:cNvPr>
                  <p:cNvSpPr txBox="1"/>
                  <p:nvPr/>
                </p:nvSpPr>
                <p:spPr>
                  <a:xfrm>
                    <a:off x="4576483" y="5786716"/>
                    <a:ext cx="263214" cy="400110"/>
                  </a:xfrm>
                  <a:prstGeom prst="rect">
                    <a:avLst/>
                  </a:prstGeom>
                  <a:noFill/>
                </p:spPr>
                <p:txBody>
                  <a:bodyPr wrap="none" rtlCol="0">
                    <a:spAutoFit/>
                  </a:bodyPr>
                  <a:lstStyle/>
                  <a:p>
                    <a:r>
                      <a:rPr lang="en-US" sz="2000" b="1" dirty="0">
                        <a:solidFill>
                          <a:schemeClr val="accent6">
                            <a:lumMod val="75000"/>
                          </a:schemeClr>
                        </a:solidFill>
                      </a:rPr>
                      <a:t>-</a:t>
                    </a:r>
                  </a:p>
                </p:txBody>
              </p:sp>
              <p:sp>
                <p:nvSpPr>
                  <p:cNvPr id="44" name="TextBox 43">
                    <a:extLst>
                      <a:ext uri="{FF2B5EF4-FFF2-40B4-BE49-F238E27FC236}">
                        <a16:creationId xmlns:a16="http://schemas.microsoft.com/office/drawing/2014/main" id="{2EF9735C-59F1-E00E-0ED7-1A44E68FA5A5}"/>
                      </a:ext>
                    </a:extLst>
                  </p:cNvPr>
                  <p:cNvSpPr txBox="1"/>
                  <p:nvPr/>
                </p:nvSpPr>
                <p:spPr>
                  <a:xfrm>
                    <a:off x="3496236" y="5750855"/>
                    <a:ext cx="263214" cy="400110"/>
                  </a:xfrm>
                  <a:prstGeom prst="rect">
                    <a:avLst/>
                  </a:prstGeom>
                  <a:noFill/>
                </p:spPr>
                <p:txBody>
                  <a:bodyPr wrap="none" rtlCol="0">
                    <a:spAutoFit/>
                  </a:bodyPr>
                  <a:lstStyle/>
                  <a:p>
                    <a:r>
                      <a:rPr lang="en-US" sz="2000" b="1" dirty="0">
                        <a:solidFill>
                          <a:schemeClr val="accent6">
                            <a:lumMod val="75000"/>
                          </a:schemeClr>
                        </a:solidFill>
                      </a:rPr>
                      <a:t>-</a:t>
                    </a:r>
                  </a:p>
                </p:txBody>
              </p:sp>
            </p:grpSp>
          </p:grpSp>
        </p:grpSp>
        <p:grpSp>
          <p:nvGrpSpPr>
            <p:cNvPr id="73" name="Group 72">
              <a:extLst>
                <a:ext uri="{FF2B5EF4-FFF2-40B4-BE49-F238E27FC236}">
                  <a16:creationId xmlns:a16="http://schemas.microsoft.com/office/drawing/2014/main" id="{0DE67A44-9FDB-E609-A9B8-103E00ABCB8D}"/>
                </a:ext>
              </a:extLst>
            </p:cNvPr>
            <p:cNvGrpSpPr/>
            <p:nvPr/>
          </p:nvGrpSpPr>
          <p:grpSpPr>
            <a:xfrm>
              <a:off x="5932968" y="5227675"/>
              <a:ext cx="489098" cy="308345"/>
              <a:chOff x="6003852" y="3778103"/>
              <a:chExt cx="489098" cy="308345"/>
            </a:xfrm>
          </p:grpSpPr>
          <p:cxnSp>
            <p:nvCxnSpPr>
              <p:cNvPr id="74" name="Straight Arrow Connector 73">
                <a:extLst>
                  <a:ext uri="{FF2B5EF4-FFF2-40B4-BE49-F238E27FC236}">
                    <a16:creationId xmlns:a16="http://schemas.microsoft.com/office/drawing/2014/main" id="{839B9A8E-1047-5A16-6401-4B8413319246}"/>
                  </a:ext>
                </a:extLst>
              </p:cNvPr>
              <p:cNvCxnSpPr/>
              <p:nvPr/>
            </p:nvCxnSpPr>
            <p:spPr>
              <a:xfrm>
                <a:off x="6003852" y="4063409"/>
                <a:ext cx="489098"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96A21407-6556-F7A0-77CB-2B393984F9CF}"/>
                  </a:ext>
                </a:extLst>
              </p:cNvPr>
              <p:cNvCxnSpPr>
                <a:cxnSpLocks/>
              </p:cNvCxnSpPr>
              <p:nvPr/>
            </p:nvCxnSpPr>
            <p:spPr>
              <a:xfrm rot="16200000" flipV="1">
                <a:off x="5851451" y="3932276"/>
                <a:ext cx="30834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84" name="TextBox 83">
              <a:extLst>
                <a:ext uri="{FF2B5EF4-FFF2-40B4-BE49-F238E27FC236}">
                  <a16:creationId xmlns:a16="http://schemas.microsoft.com/office/drawing/2014/main" id="{A1FE9F46-B33F-0930-18F3-05E22E5B8311}"/>
                </a:ext>
              </a:extLst>
            </p:cNvPr>
            <p:cNvSpPr txBox="1"/>
            <p:nvPr/>
          </p:nvSpPr>
          <p:spPr>
            <a:xfrm>
              <a:off x="3485696" y="5335772"/>
              <a:ext cx="449162" cy="261610"/>
            </a:xfrm>
            <a:prstGeom prst="rect">
              <a:avLst/>
            </a:prstGeom>
            <a:noFill/>
          </p:spPr>
          <p:txBody>
            <a:bodyPr wrap="none" rtlCol="0">
              <a:spAutoFit/>
            </a:bodyPr>
            <a:lstStyle/>
            <a:p>
              <a:r>
                <a:rPr lang="en-US" sz="1050" b="1" dirty="0"/>
                <a:t>90</a:t>
              </a:r>
              <a:r>
                <a:rPr lang="en-US" sz="1050" b="1" baseline="30000" dirty="0"/>
                <a:t>o</a:t>
              </a:r>
              <a:r>
                <a:rPr lang="en-US" sz="1050" b="1" dirty="0"/>
                <a:t>=</a:t>
              </a:r>
            </a:p>
          </p:txBody>
        </p:sp>
        <p:sp>
          <p:nvSpPr>
            <p:cNvPr id="89" name="TextBox 88">
              <a:extLst>
                <a:ext uri="{FF2B5EF4-FFF2-40B4-BE49-F238E27FC236}">
                  <a16:creationId xmlns:a16="http://schemas.microsoft.com/office/drawing/2014/main" id="{FD9FC325-C13B-9845-94BB-D0ED7E76B073}"/>
                </a:ext>
              </a:extLst>
            </p:cNvPr>
            <p:cNvSpPr txBox="1"/>
            <p:nvPr/>
          </p:nvSpPr>
          <p:spPr>
            <a:xfrm>
              <a:off x="5725653" y="5132218"/>
              <a:ext cx="226344" cy="276999"/>
            </a:xfrm>
            <a:prstGeom prst="rect">
              <a:avLst/>
            </a:prstGeom>
            <a:noFill/>
          </p:spPr>
          <p:txBody>
            <a:bodyPr wrap="none" rtlCol="0">
              <a:spAutoFit/>
            </a:bodyPr>
            <a:lstStyle/>
            <a:p>
              <a:r>
                <a:rPr lang="en-US" sz="1200" dirty="0">
                  <a:solidFill>
                    <a:schemeClr val="accent1">
                      <a:lumMod val="75000"/>
                    </a:schemeClr>
                  </a:solidFill>
                </a:rPr>
                <a:t>I</a:t>
              </a:r>
            </a:p>
          </p:txBody>
        </p:sp>
        <p:sp>
          <p:nvSpPr>
            <p:cNvPr id="91" name="TextBox 90">
              <a:extLst>
                <a:ext uri="{FF2B5EF4-FFF2-40B4-BE49-F238E27FC236}">
                  <a16:creationId xmlns:a16="http://schemas.microsoft.com/office/drawing/2014/main" id="{EE7A72AA-475F-6C95-F6C3-0ECE3D24B149}"/>
                </a:ext>
              </a:extLst>
            </p:cNvPr>
            <p:cNvSpPr txBox="1"/>
            <p:nvPr/>
          </p:nvSpPr>
          <p:spPr>
            <a:xfrm>
              <a:off x="6219576" y="5262585"/>
              <a:ext cx="271228" cy="276999"/>
            </a:xfrm>
            <a:prstGeom prst="rect">
              <a:avLst/>
            </a:prstGeom>
            <a:noFill/>
          </p:spPr>
          <p:txBody>
            <a:bodyPr wrap="none" rtlCol="0">
              <a:spAutoFit/>
            </a:bodyPr>
            <a:lstStyle/>
            <a:p>
              <a:r>
                <a:rPr lang="en-US" sz="1200" dirty="0">
                  <a:solidFill>
                    <a:srgbClr val="C00000"/>
                  </a:solidFill>
                </a:rPr>
                <a:t>V</a:t>
              </a:r>
            </a:p>
          </p:txBody>
        </p:sp>
        <p:sp>
          <p:nvSpPr>
            <p:cNvPr id="93" name="Oval 92">
              <a:extLst>
                <a:ext uri="{FF2B5EF4-FFF2-40B4-BE49-F238E27FC236}">
                  <a16:creationId xmlns:a16="http://schemas.microsoft.com/office/drawing/2014/main" id="{D0A968B2-B40F-B202-B5F9-BF32C73A5BF5}"/>
                </a:ext>
              </a:extLst>
            </p:cNvPr>
            <p:cNvSpPr/>
            <p:nvPr/>
          </p:nvSpPr>
          <p:spPr>
            <a:xfrm>
              <a:off x="3851249" y="5506023"/>
              <a:ext cx="52394" cy="52906"/>
            </a:xfrm>
            <a:prstGeom prst="ellipse">
              <a:avLst/>
            </a:prstGeom>
            <a:solidFill>
              <a:srgbClr val="FFFF00"/>
            </a:solidFill>
            <a:ln w="6350">
              <a:solidFill>
                <a:schemeClr val="tx1"/>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B27D51E5-56A5-C91C-F6CA-6289AF47D637}"/>
              </a:ext>
            </a:extLst>
          </p:cNvPr>
          <p:cNvGrpSpPr/>
          <p:nvPr/>
        </p:nvGrpSpPr>
        <p:grpSpPr>
          <a:xfrm>
            <a:off x="2932884" y="1872376"/>
            <a:ext cx="4156702" cy="1468388"/>
            <a:chOff x="2932884" y="1872376"/>
            <a:chExt cx="4156702" cy="1468388"/>
          </a:xfrm>
        </p:grpSpPr>
        <p:grpSp>
          <p:nvGrpSpPr>
            <p:cNvPr id="64" name="Group 63">
              <a:extLst>
                <a:ext uri="{FF2B5EF4-FFF2-40B4-BE49-F238E27FC236}">
                  <a16:creationId xmlns:a16="http://schemas.microsoft.com/office/drawing/2014/main" id="{56F32200-EEC5-FE80-F290-2406A2D61DE1}"/>
                </a:ext>
              </a:extLst>
            </p:cNvPr>
            <p:cNvGrpSpPr/>
            <p:nvPr/>
          </p:nvGrpSpPr>
          <p:grpSpPr>
            <a:xfrm>
              <a:off x="2932884" y="1872376"/>
              <a:ext cx="4156702" cy="1468388"/>
              <a:chOff x="2932884" y="1872376"/>
              <a:chExt cx="4156702" cy="1468388"/>
            </a:xfrm>
          </p:grpSpPr>
          <p:pic>
            <p:nvPicPr>
              <p:cNvPr id="11" name="Picture 10">
                <a:extLst>
                  <a:ext uri="{FF2B5EF4-FFF2-40B4-BE49-F238E27FC236}">
                    <a16:creationId xmlns:a16="http://schemas.microsoft.com/office/drawing/2014/main" id="{C5734AE3-097F-F82E-D04E-1B419263B754}"/>
                  </a:ext>
                </a:extLst>
              </p:cNvPr>
              <p:cNvPicPr>
                <a:picLocks noChangeAspect="1"/>
              </p:cNvPicPr>
              <p:nvPr/>
            </p:nvPicPr>
            <p:blipFill>
              <a:blip r:embed="rId14"/>
              <a:stretch>
                <a:fillRect/>
              </a:stretch>
            </p:blipFill>
            <p:spPr>
              <a:xfrm>
                <a:off x="2932884" y="1872376"/>
                <a:ext cx="2810189" cy="1468388"/>
              </a:xfrm>
              <a:prstGeom prst="rect">
                <a:avLst/>
              </a:prstGeom>
            </p:spPr>
          </p:pic>
          <p:grpSp>
            <p:nvGrpSpPr>
              <p:cNvPr id="29" name="Group 28">
                <a:extLst>
                  <a:ext uri="{FF2B5EF4-FFF2-40B4-BE49-F238E27FC236}">
                    <a16:creationId xmlns:a16="http://schemas.microsoft.com/office/drawing/2014/main" id="{D9198898-2388-81F9-CDAD-01B1A453F7F7}"/>
                  </a:ext>
                </a:extLst>
              </p:cNvPr>
              <p:cNvGrpSpPr/>
              <p:nvPr/>
            </p:nvGrpSpPr>
            <p:grpSpPr>
              <a:xfrm>
                <a:off x="3303494" y="2300419"/>
                <a:ext cx="2098468" cy="607538"/>
                <a:chOff x="3303494" y="2300419"/>
                <a:chExt cx="2098468" cy="607538"/>
              </a:xfrm>
            </p:grpSpPr>
            <p:grpSp>
              <p:nvGrpSpPr>
                <p:cNvPr id="23" name="Group 22">
                  <a:extLst>
                    <a:ext uri="{FF2B5EF4-FFF2-40B4-BE49-F238E27FC236}">
                      <a16:creationId xmlns:a16="http://schemas.microsoft.com/office/drawing/2014/main" id="{14A416D4-2BAC-808D-12F3-35609EB9640F}"/>
                    </a:ext>
                  </a:extLst>
                </p:cNvPr>
                <p:cNvGrpSpPr/>
                <p:nvPr/>
              </p:nvGrpSpPr>
              <p:grpSpPr>
                <a:xfrm>
                  <a:off x="3321907" y="2300419"/>
                  <a:ext cx="2080055" cy="607538"/>
                  <a:chOff x="3321907" y="2300419"/>
                  <a:chExt cx="2080055" cy="607538"/>
                </a:xfrm>
              </p:grpSpPr>
              <p:sp>
                <p:nvSpPr>
                  <p:cNvPr id="16" name="Freeform: Shape 15">
                    <a:extLst>
                      <a:ext uri="{FF2B5EF4-FFF2-40B4-BE49-F238E27FC236}">
                        <a16:creationId xmlns:a16="http://schemas.microsoft.com/office/drawing/2014/main" id="{CB860812-301B-D112-1589-5F7E68101EA8}"/>
                      </a:ext>
                    </a:extLst>
                  </p:cNvPr>
                  <p:cNvSpPr/>
                  <p:nvPr/>
                </p:nvSpPr>
                <p:spPr>
                  <a:xfrm>
                    <a:off x="3321907" y="2300419"/>
                    <a:ext cx="1040028" cy="607538"/>
                  </a:xfrm>
                  <a:custGeom>
                    <a:avLst/>
                    <a:gdLst>
                      <a:gd name="connsiteX0" fmla="*/ 0 w 1042648"/>
                      <a:gd name="connsiteY0" fmla="*/ 623689 h 623689"/>
                      <a:gd name="connsiteX1" fmla="*/ 96794 w 1042648"/>
                      <a:gd name="connsiteY1" fmla="*/ 545429 h 623689"/>
                      <a:gd name="connsiteX2" fmla="*/ 201827 w 1042648"/>
                      <a:gd name="connsiteY2" fmla="*/ 407446 h 623689"/>
                      <a:gd name="connsiteX3" fmla="*/ 292443 w 1042648"/>
                      <a:gd name="connsiteY3" fmla="*/ 248867 h 623689"/>
                      <a:gd name="connsiteX4" fmla="*/ 360405 w 1042648"/>
                      <a:gd name="connsiteY4" fmla="*/ 119121 h 623689"/>
                      <a:gd name="connsiteX5" fmla="*/ 467497 w 1042648"/>
                      <a:gd name="connsiteY5" fmla="*/ 22327 h 623689"/>
                      <a:gd name="connsiteX6" fmla="*/ 570470 w 1042648"/>
                      <a:gd name="connsiteY6" fmla="*/ 16148 h 623689"/>
                      <a:gd name="connsiteX7" fmla="*/ 710513 w 1042648"/>
                      <a:gd name="connsiteY7" fmla="*/ 207678 h 623689"/>
                      <a:gd name="connsiteX8" fmla="*/ 854675 w 1042648"/>
                      <a:gd name="connsiteY8" fmla="*/ 469229 h 623689"/>
                      <a:gd name="connsiteX9" fmla="*/ 972065 w 1042648"/>
                      <a:gd name="connsiteY9" fmla="*/ 592797 h 623689"/>
                      <a:gd name="connsiteX10" fmla="*/ 1040027 w 1042648"/>
                      <a:gd name="connsiteY10" fmla="*/ 607213 h 623689"/>
                      <a:gd name="connsiteX11" fmla="*/ 1029729 w 1042648"/>
                      <a:gd name="connsiteY11" fmla="*/ 607213 h 623689"/>
                      <a:gd name="connsiteX12" fmla="*/ 689919 w 1042648"/>
                      <a:gd name="connsiteY12" fmla="*/ 607213 h 623689"/>
                      <a:gd name="connsiteX13" fmla="*/ 0 w 1042648"/>
                      <a:gd name="connsiteY13" fmla="*/ 623689 h 62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2648" h="623689">
                        <a:moveTo>
                          <a:pt x="0" y="623689"/>
                        </a:moveTo>
                        <a:cubicBezTo>
                          <a:pt x="31578" y="602579"/>
                          <a:pt x="63156" y="581469"/>
                          <a:pt x="96794" y="545429"/>
                        </a:cubicBezTo>
                        <a:cubicBezTo>
                          <a:pt x="130432" y="509389"/>
                          <a:pt x="169219" y="456873"/>
                          <a:pt x="201827" y="407446"/>
                        </a:cubicBezTo>
                        <a:cubicBezTo>
                          <a:pt x="234435" y="358019"/>
                          <a:pt x="292443" y="248867"/>
                          <a:pt x="292443" y="248867"/>
                        </a:cubicBezTo>
                        <a:cubicBezTo>
                          <a:pt x="318873" y="200813"/>
                          <a:pt x="331229" y="156878"/>
                          <a:pt x="360405" y="119121"/>
                        </a:cubicBezTo>
                        <a:cubicBezTo>
                          <a:pt x="389581" y="81364"/>
                          <a:pt x="432486" y="39489"/>
                          <a:pt x="467497" y="22327"/>
                        </a:cubicBezTo>
                        <a:cubicBezTo>
                          <a:pt x="502508" y="5165"/>
                          <a:pt x="529967" y="-14744"/>
                          <a:pt x="570470" y="16148"/>
                        </a:cubicBezTo>
                        <a:cubicBezTo>
                          <a:pt x="610973" y="47040"/>
                          <a:pt x="663146" y="132165"/>
                          <a:pt x="710513" y="207678"/>
                        </a:cubicBezTo>
                        <a:cubicBezTo>
                          <a:pt x="757880" y="283191"/>
                          <a:pt x="811083" y="405042"/>
                          <a:pt x="854675" y="469229"/>
                        </a:cubicBezTo>
                        <a:cubicBezTo>
                          <a:pt x="898267" y="533416"/>
                          <a:pt x="941173" y="569800"/>
                          <a:pt x="972065" y="592797"/>
                        </a:cubicBezTo>
                        <a:cubicBezTo>
                          <a:pt x="1002957" y="615794"/>
                          <a:pt x="1030416" y="604810"/>
                          <a:pt x="1040027" y="607213"/>
                        </a:cubicBezTo>
                        <a:cubicBezTo>
                          <a:pt x="1049638" y="609616"/>
                          <a:pt x="1029729" y="607213"/>
                          <a:pt x="1029729" y="607213"/>
                        </a:cubicBezTo>
                        <a:lnTo>
                          <a:pt x="689919" y="607213"/>
                        </a:lnTo>
                        <a:lnTo>
                          <a:pt x="0" y="623689"/>
                        </a:lnTo>
                        <a:close/>
                      </a:path>
                    </a:pathLst>
                  </a:custGeom>
                  <a:solidFill>
                    <a:srgbClr val="AFD985">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solidFill>
                          <a:schemeClr val="accent6">
                            <a:lumMod val="75000"/>
                          </a:schemeClr>
                        </a:solidFill>
                      </a:rPr>
                      <a:t>+</a:t>
                    </a:r>
                  </a:p>
                </p:txBody>
              </p:sp>
              <p:sp>
                <p:nvSpPr>
                  <p:cNvPr id="19" name="Freeform: Shape 18">
                    <a:extLst>
                      <a:ext uri="{FF2B5EF4-FFF2-40B4-BE49-F238E27FC236}">
                        <a16:creationId xmlns:a16="http://schemas.microsoft.com/office/drawing/2014/main" id="{71029356-820C-0DD9-1168-C43F1FE724F1}"/>
                      </a:ext>
                    </a:extLst>
                  </p:cNvPr>
                  <p:cNvSpPr/>
                  <p:nvPr/>
                </p:nvSpPr>
                <p:spPr>
                  <a:xfrm>
                    <a:off x="4382530" y="2308657"/>
                    <a:ext cx="1019432" cy="593122"/>
                  </a:xfrm>
                  <a:custGeom>
                    <a:avLst/>
                    <a:gdLst>
                      <a:gd name="connsiteX0" fmla="*/ 0 w 1042648"/>
                      <a:gd name="connsiteY0" fmla="*/ 623689 h 623689"/>
                      <a:gd name="connsiteX1" fmla="*/ 96794 w 1042648"/>
                      <a:gd name="connsiteY1" fmla="*/ 545429 h 623689"/>
                      <a:gd name="connsiteX2" fmla="*/ 201827 w 1042648"/>
                      <a:gd name="connsiteY2" fmla="*/ 407446 h 623689"/>
                      <a:gd name="connsiteX3" fmla="*/ 292443 w 1042648"/>
                      <a:gd name="connsiteY3" fmla="*/ 248867 h 623689"/>
                      <a:gd name="connsiteX4" fmla="*/ 360405 w 1042648"/>
                      <a:gd name="connsiteY4" fmla="*/ 119121 h 623689"/>
                      <a:gd name="connsiteX5" fmla="*/ 467497 w 1042648"/>
                      <a:gd name="connsiteY5" fmla="*/ 22327 h 623689"/>
                      <a:gd name="connsiteX6" fmla="*/ 570470 w 1042648"/>
                      <a:gd name="connsiteY6" fmla="*/ 16148 h 623689"/>
                      <a:gd name="connsiteX7" fmla="*/ 710513 w 1042648"/>
                      <a:gd name="connsiteY7" fmla="*/ 207678 h 623689"/>
                      <a:gd name="connsiteX8" fmla="*/ 854675 w 1042648"/>
                      <a:gd name="connsiteY8" fmla="*/ 469229 h 623689"/>
                      <a:gd name="connsiteX9" fmla="*/ 972065 w 1042648"/>
                      <a:gd name="connsiteY9" fmla="*/ 592797 h 623689"/>
                      <a:gd name="connsiteX10" fmla="*/ 1040027 w 1042648"/>
                      <a:gd name="connsiteY10" fmla="*/ 607213 h 623689"/>
                      <a:gd name="connsiteX11" fmla="*/ 1029729 w 1042648"/>
                      <a:gd name="connsiteY11" fmla="*/ 607213 h 623689"/>
                      <a:gd name="connsiteX12" fmla="*/ 689919 w 1042648"/>
                      <a:gd name="connsiteY12" fmla="*/ 607213 h 623689"/>
                      <a:gd name="connsiteX13" fmla="*/ 0 w 1042648"/>
                      <a:gd name="connsiteY13" fmla="*/ 623689 h 62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2648" h="623689">
                        <a:moveTo>
                          <a:pt x="0" y="623689"/>
                        </a:moveTo>
                        <a:cubicBezTo>
                          <a:pt x="31578" y="602579"/>
                          <a:pt x="63156" y="581469"/>
                          <a:pt x="96794" y="545429"/>
                        </a:cubicBezTo>
                        <a:cubicBezTo>
                          <a:pt x="130432" y="509389"/>
                          <a:pt x="169219" y="456873"/>
                          <a:pt x="201827" y="407446"/>
                        </a:cubicBezTo>
                        <a:cubicBezTo>
                          <a:pt x="234435" y="358019"/>
                          <a:pt x="292443" y="248867"/>
                          <a:pt x="292443" y="248867"/>
                        </a:cubicBezTo>
                        <a:cubicBezTo>
                          <a:pt x="318873" y="200813"/>
                          <a:pt x="331229" y="156878"/>
                          <a:pt x="360405" y="119121"/>
                        </a:cubicBezTo>
                        <a:cubicBezTo>
                          <a:pt x="389581" y="81364"/>
                          <a:pt x="432486" y="39489"/>
                          <a:pt x="467497" y="22327"/>
                        </a:cubicBezTo>
                        <a:cubicBezTo>
                          <a:pt x="502508" y="5165"/>
                          <a:pt x="529967" y="-14744"/>
                          <a:pt x="570470" y="16148"/>
                        </a:cubicBezTo>
                        <a:cubicBezTo>
                          <a:pt x="610973" y="47040"/>
                          <a:pt x="663146" y="132165"/>
                          <a:pt x="710513" y="207678"/>
                        </a:cubicBezTo>
                        <a:cubicBezTo>
                          <a:pt x="757880" y="283191"/>
                          <a:pt x="811083" y="405042"/>
                          <a:pt x="854675" y="469229"/>
                        </a:cubicBezTo>
                        <a:cubicBezTo>
                          <a:pt x="898267" y="533416"/>
                          <a:pt x="941173" y="569800"/>
                          <a:pt x="972065" y="592797"/>
                        </a:cubicBezTo>
                        <a:cubicBezTo>
                          <a:pt x="1002957" y="615794"/>
                          <a:pt x="1030416" y="604810"/>
                          <a:pt x="1040027" y="607213"/>
                        </a:cubicBezTo>
                        <a:cubicBezTo>
                          <a:pt x="1049638" y="609616"/>
                          <a:pt x="1029729" y="607213"/>
                          <a:pt x="1029729" y="607213"/>
                        </a:cubicBezTo>
                        <a:lnTo>
                          <a:pt x="689919" y="607213"/>
                        </a:lnTo>
                        <a:lnTo>
                          <a:pt x="0" y="623689"/>
                        </a:lnTo>
                        <a:close/>
                      </a:path>
                    </a:pathLst>
                  </a:custGeom>
                  <a:solidFill>
                    <a:srgbClr val="AFD9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solidFill>
                          <a:schemeClr val="accent6">
                            <a:lumMod val="75000"/>
                          </a:schemeClr>
                        </a:solidFill>
                      </a:rPr>
                      <a:t>+</a:t>
                    </a:r>
                  </a:p>
                </p:txBody>
              </p:sp>
            </p:grpSp>
            <p:cxnSp>
              <p:nvCxnSpPr>
                <p:cNvPr id="27" name="Straight Connector 26">
                  <a:extLst>
                    <a:ext uri="{FF2B5EF4-FFF2-40B4-BE49-F238E27FC236}">
                      <a16:creationId xmlns:a16="http://schemas.microsoft.com/office/drawing/2014/main" id="{7CF2A928-36F6-C7E1-CE8A-AA826835027D}"/>
                    </a:ext>
                  </a:extLst>
                </p:cNvPr>
                <p:cNvCxnSpPr/>
                <p:nvPr/>
              </p:nvCxnSpPr>
              <p:spPr>
                <a:xfrm>
                  <a:off x="3303494" y="2554941"/>
                  <a:ext cx="2061882" cy="0"/>
                </a:xfrm>
                <a:prstGeom prst="line">
                  <a:avLst/>
                </a:prstGeom>
                <a:ln w="28575">
                  <a:solidFill>
                    <a:schemeClr val="accent6">
                      <a:lumMod val="75000"/>
                    </a:schemeClr>
                  </a:solidFill>
                  <a:prstDash val="sysDash"/>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D08CF796-4283-A9DD-B5DF-39D08EBF0767}"/>
                  </a:ext>
                </a:extLst>
              </p:cNvPr>
              <p:cNvSpPr txBox="1"/>
              <p:nvPr/>
            </p:nvSpPr>
            <p:spPr>
              <a:xfrm>
                <a:off x="5035296" y="2138761"/>
                <a:ext cx="591829" cy="369332"/>
              </a:xfrm>
              <a:prstGeom prst="rect">
                <a:avLst/>
              </a:prstGeom>
              <a:noFill/>
              <a:ln>
                <a:noFill/>
              </a:ln>
            </p:spPr>
            <p:txBody>
              <a:bodyPr wrap="none" rtlCol="0">
                <a:spAutoFit/>
              </a:bodyPr>
              <a:lstStyle/>
              <a:p>
                <a:r>
                  <a:rPr lang="en-US" b="1" dirty="0" err="1">
                    <a:solidFill>
                      <a:schemeClr val="accent6">
                        <a:lumMod val="75000"/>
                      </a:schemeClr>
                    </a:solidFill>
                  </a:rPr>
                  <a:t>p</a:t>
                </a:r>
                <a:r>
                  <a:rPr lang="en-US" baseline="-25000" dirty="0" err="1">
                    <a:solidFill>
                      <a:schemeClr val="accent6">
                        <a:lumMod val="75000"/>
                      </a:schemeClr>
                    </a:solidFill>
                  </a:rPr>
                  <a:t>RMS</a:t>
                </a:r>
                <a:endParaRPr lang="en-US" baseline="-25000" dirty="0">
                  <a:solidFill>
                    <a:schemeClr val="accent6">
                      <a:lumMod val="75000"/>
                    </a:schemeClr>
                  </a:solidFill>
                </a:endParaRPr>
              </a:p>
            </p:txBody>
          </p:sp>
          <p:pic>
            <p:nvPicPr>
              <p:cNvPr id="13" name="Picture 12">
                <a:extLst>
                  <a:ext uri="{FF2B5EF4-FFF2-40B4-BE49-F238E27FC236}">
                    <a16:creationId xmlns:a16="http://schemas.microsoft.com/office/drawing/2014/main" id="{D928AD27-C5B3-0EC8-2E8A-BFDA55B1C62D}"/>
                  </a:ext>
                </a:extLst>
              </p:cNvPr>
              <p:cNvPicPr>
                <a:picLocks noChangeAspect="1"/>
              </p:cNvPicPr>
              <p:nvPr/>
            </p:nvPicPr>
            <p:blipFill>
              <a:blip r:embed="rId15"/>
              <a:srcRect t="15474" b="7429"/>
              <a:stretch>
                <a:fillRect/>
              </a:stretch>
            </p:blipFill>
            <p:spPr>
              <a:xfrm>
                <a:off x="5505649" y="2426143"/>
                <a:ext cx="1583937" cy="332187"/>
              </a:xfrm>
              <a:prstGeom prst="rect">
                <a:avLst/>
              </a:prstGeom>
              <a:solidFill>
                <a:srgbClr val="AFD985"/>
              </a:solidFill>
            </p:spPr>
          </p:pic>
        </p:grpSp>
        <p:grpSp>
          <p:nvGrpSpPr>
            <p:cNvPr id="72" name="Group 71">
              <a:extLst>
                <a:ext uri="{FF2B5EF4-FFF2-40B4-BE49-F238E27FC236}">
                  <a16:creationId xmlns:a16="http://schemas.microsoft.com/office/drawing/2014/main" id="{DB8179CD-2D41-D696-6CC3-64E71D08FF4B}"/>
                </a:ext>
              </a:extLst>
            </p:cNvPr>
            <p:cNvGrpSpPr/>
            <p:nvPr/>
          </p:nvGrpSpPr>
          <p:grpSpPr>
            <a:xfrm>
              <a:off x="5851451" y="2858386"/>
              <a:ext cx="489098" cy="28354"/>
              <a:chOff x="5968409" y="2847753"/>
              <a:chExt cx="489098" cy="28354"/>
            </a:xfrm>
          </p:grpSpPr>
          <p:cxnSp>
            <p:nvCxnSpPr>
              <p:cNvPr id="65" name="Straight Arrow Connector 64">
                <a:extLst>
                  <a:ext uri="{FF2B5EF4-FFF2-40B4-BE49-F238E27FC236}">
                    <a16:creationId xmlns:a16="http://schemas.microsoft.com/office/drawing/2014/main" id="{F1901527-546B-1790-CA24-1EA3D7BA6A72}"/>
                  </a:ext>
                </a:extLst>
              </p:cNvPr>
              <p:cNvCxnSpPr/>
              <p:nvPr/>
            </p:nvCxnSpPr>
            <p:spPr>
              <a:xfrm>
                <a:off x="5968409" y="2847753"/>
                <a:ext cx="489098"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715F5917-8C05-1F8F-E71F-7DC9A9E429A4}"/>
                  </a:ext>
                </a:extLst>
              </p:cNvPr>
              <p:cNvCxnSpPr>
                <a:cxnSpLocks/>
              </p:cNvCxnSpPr>
              <p:nvPr/>
            </p:nvCxnSpPr>
            <p:spPr>
              <a:xfrm>
                <a:off x="5975497" y="2876107"/>
                <a:ext cx="30834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85" name="TextBox 84">
              <a:extLst>
                <a:ext uri="{FF2B5EF4-FFF2-40B4-BE49-F238E27FC236}">
                  <a16:creationId xmlns:a16="http://schemas.microsoft.com/office/drawing/2014/main" id="{54ED9BA5-0B25-8575-1401-51D0D43FC4BF}"/>
                </a:ext>
              </a:extLst>
            </p:cNvPr>
            <p:cNvSpPr txBox="1"/>
            <p:nvPr/>
          </p:nvSpPr>
          <p:spPr>
            <a:xfrm>
              <a:off x="3645189" y="2879651"/>
              <a:ext cx="370614" cy="253916"/>
            </a:xfrm>
            <a:prstGeom prst="rect">
              <a:avLst/>
            </a:prstGeom>
            <a:noFill/>
          </p:spPr>
          <p:txBody>
            <a:bodyPr wrap="none" rtlCol="0">
              <a:spAutoFit/>
            </a:bodyPr>
            <a:lstStyle/>
            <a:p>
              <a:r>
                <a:rPr lang="en-US" sz="1050" b="1" dirty="0"/>
                <a:t>90</a:t>
              </a:r>
              <a:r>
                <a:rPr lang="en-US" sz="1050" b="1" baseline="30000" dirty="0"/>
                <a:t>o</a:t>
              </a:r>
              <a:endParaRPr lang="en-US" sz="1050" b="1" dirty="0"/>
            </a:p>
          </p:txBody>
        </p:sp>
        <p:sp>
          <p:nvSpPr>
            <p:cNvPr id="88" name="TextBox 87">
              <a:extLst>
                <a:ext uri="{FF2B5EF4-FFF2-40B4-BE49-F238E27FC236}">
                  <a16:creationId xmlns:a16="http://schemas.microsoft.com/office/drawing/2014/main" id="{D64105C7-4909-663F-D881-DB939EE5457C}"/>
                </a:ext>
              </a:extLst>
            </p:cNvPr>
            <p:cNvSpPr txBox="1"/>
            <p:nvPr/>
          </p:nvSpPr>
          <p:spPr>
            <a:xfrm>
              <a:off x="5986386" y="2853563"/>
              <a:ext cx="226344" cy="276999"/>
            </a:xfrm>
            <a:prstGeom prst="rect">
              <a:avLst/>
            </a:prstGeom>
            <a:noFill/>
          </p:spPr>
          <p:txBody>
            <a:bodyPr wrap="none" rtlCol="0">
              <a:spAutoFit/>
            </a:bodyPr>
            <a:lstStyle/>
            <a:p>
              <a:r>
                <a:rPr lang="en-US" sz="1200" dirty="0">
                  <a:solidFill>
                    <a:schemeClr val="accent1">
                      <a:lumMod val="75000"/>
                    </a:schemeClr>
                  </a:solidFill>
                </a:rPr>
                <a:t>I</a:t>
              </a:r>
            </a:p>
          </p:txBody>
        </p:sp>
        <p:sp>
          <p:nvSpPr>
            <p:cNvPr id="90" name="TextBox 89">
              <a:extLst>
                <a:ext uri="{FF2B5EF4-FFF2-40B4-BE49-F238E27FC236}">
                  <a16:creationId xmlns:a16="http://schemas.microsoft.com/office/drawing/2014/main" id="{801616D5-EA62-AE13-05FF-FEA05C176A3E}"/>
                </a:ext>
              </a:extLst>
            </p:cNvPr>
            <p:cNvSpPr txBox="1"/>
            <p:nvPr/>
          </p:nvSpPr>
          <p:spPr>
            <a:xfrm>
              <a:off x="6254463" y="2714016"/>
              <a:ext cx="271228" cy="276999"/>
            </a:xfrm>
            <a:prstGeom prst="rect">
              <a:avLst/>
            </a:prstGeom>
            <a:noFill/>
          </p:spPr>
          <p:txBody>
            <a:bodyPr wrap="none" rtlCol="0">
              <a:spAutoFit/>
            </a:bodyPr>
            <a:lstStyle/>
            <a:p>
              <a:r>
                <a:rPr lang="en-US" sz="1200" dirty="0">
                  <a:solidFill>
                    <a:srgbClr val="C00000"/>
                  </a:solidFill>
                </a:rPr>
                <a:t>V</a:t>
              </a:r>
            </a:p>
          </p:txBody>
        </p:sp>
        <p:sp>
          <p:nvSpPr>
            <p:cNvPr id="94" name="Oval 93">
              <a:extLst>
                <a:ext uri="{FF2B5EF4-FFF2-40B4-BE49-F238E27FC236}">
                  <a16:creationId xmlns:a16="http://schemas.microsoft.com/office/drawing/2014/main" id="{BE23F1EB-8991-5736-7335-F7E8C7AA2713}"/>
                </a:ext>
              </a:extLst>
            </p:cNvPr>
            <p:cNvSpPr/>
            <p:nvPr/>
          </p:nvSpPr>
          <p:spPr>
            <a:xfrm>
              <a:off x="3801673" y="2867483"/>
              <a:ext cx="52394" cy="52906"/>
            </a:xfrm>
            <a:prstGeom prst="ellipse">
              <a:avLst/>
            </a:prstGeom>
            <a:solidFill>
              <a:srgbClr val="FFFF00"/>
            </a:solidFill>
            <a:ln w="6350">
              <a:solidFill>
                <a:schemeClr val="tx1"/>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7827DA90-3D8A-48DF-9608-9596090B70BA}"/>
              </a:ext>
            </a:extLst>
          </p:cNvPr>
          <p:cNvGrpSpPr/>
          <p:nvPr/>
        </p:nvGrpSpPr>
        <p:grpSpPr>
          <a:xfrm>
            <a:off x="3256211" y="-969367"/>
            <a:ext cx="2143125" cy="969367"/>
            <a:chOff x="3310304" y="3721682"/>
            <a:chExt cx="2143125" cy="969367"/>
          </a:xfrm>
        </p:grpSpPr>
        <p:sp>
          <p:nvSpPr>
            <p:cNvPr id="45" name="Freeform: Shape 44">
              <a:extLst>
                <a:ext uri="{FF2B5EF4-FFF2-40B4-BE49-F238E27FC236}">
                  <a16:creationId xmlns:a16="http://schemas.microsoft.com/office/drawing/2014/main" id="{F45E3FAA-5501-10B2-C8E0-2BE382FA07A5}"/>
                </a:ext>
              </a:extLst>
            </p:cNvPr>
            <p:cNvSpPr/>
            <p:nvPr/>
          </p:nvSpPr>
          <p:spPr>
            <a:xfrm>
              <a:off x="3310304" y="3805183"/>
              <a:ext cx="2143125" cy="866151"/>
            </a:xfrm>
            <a:custGeom>
              <a:avLst/>
              <a:gdLst>
                <a:gd name="connsiteX0" fmla="*/ 0 w 2143125"/>
                <a:gd name="connsiteY0" fmla="*/ 432710 h 866151"/>
                <a:gd name="connsiteX1" fmla="*/ 59348 w 2143125"/>
                <a:gd name="connsiteY1" fmla="*/ 604160 h 866151"/>
                <a:gd name="connsiteX2" fmla="*/ 175846 w 2143125"/>
                <a:gd name="connsiteY2" fmla="*/ 801987 h 866151"/>
                <a:gd name="connsiteX3" fmla="*/ 252779 w 2143125"/>
                <a:gd name="connsiteY3" fmla="*/ 861335 h 866151"/>
                <a:gd name="connsiteX4" fmla="*/ 329712 w 2143125"/>
                <a:gd name="connsiteY4" fmla="*/ 808581 h 866151"/>
                <a:gd name="connsiteX5" fmla="*/ 455002 w 2143125"/>
                <a:gd name="connsiteY5" fmla="*/ 582179 h 866151"/>
                <a:gd name="connsiteX6" fmla="*/ 549520 w 2143125"/>
                <a:gd name="connsiteY6" fmla="*/ 395343 h 866151"/>
                <a:gd name="connsiteX7" fmla="*/ 659423 w 2143125"/>
                <a:gd name="connsiteY7" fmla="*/ 131573 h 866151"/>
                <a:gd name="connsiteX8" fmla="*/ 795704 w 2143125"/>
                <a:gd name="connsiteY8" fmla="*/ 6283 h 866151"/>
                <a:gd name="connsiteX9" fmla="*/ 956164 w 2143125"/>
                <a:gd name="connsiteY9" fmla="*/ 142564 h 866151"/>
                <a:gd name="connsiteX10" fmla="*/ 1077058 w 2143125"/>
                <a:gd name="connsiteY10" fmla="*/ 428314 h 866151"/>
                <a:gd name="connsiteX11" fmla="*/ 1182566 w 2143125"/>
                <a:gd name="connsiteY11" fmla="*/ 681093 h 866151"/>
                <a:gd name="connsiteX12" fmla="*/ 1274885 w 2143125"/>
                <a:gd name="connsiteY12" fmla="*/ 830562 h 866151"/>
                <a:gd name="connsiteX13" fmla="*/ 1351818 w 2143125"/>
                <a:gd name="connsiteY13" fmla="*/ 856939 h 866151"/>
                <a:gd name="connsiteX14" fmla="*/ 1472712 w 2143125"/>
                <a:gd name="connsiteY14" fmla="*/ 703073 h 866151"/>
                <a:gd name="connsiteX15" fmla="*/ 1593606 w 2143125"/>
                <a:gd name="connsiteY15" fmla="*/ 443700 h 866151"/>
                <a:gd name="connsiteX16" fmla="*/ 1637568 w 2143125"/>
                <a:gd name="connsiteY16" fmla="*/ 401937 h 866151"/>
                <a:gd name="connsiteX17" fmla="*/ 1703510 w 2143125"/>
                <a:gd name="connsiteY17" fmla="*/ 201912 h 866151"/>
                <a:gd name="connsiteX18" fmla="*/ 1791433 w 2143125"/>
                <a:gd name="connsiteY18" fmla="*/ 65631 h 866151"/>
                <a:gd name="connsiteX19" fmla="*/ 1857375 w 2143125"/>
                <a:gd name="connsiteY19" fmla="*/ 17273 h 866151"/>
                <a:gd name="connsiteX20" fmla="*/ 1912327 w 2143125"/>
                <a:gd name="connsiteY20" fmla="*/ 6283 h 866151"/>
                <a:gd name="connsiteX21" fmla="*/ 2011241 w 2143125"/>
                <a:gd name="connsiteY21" fmla="*/ 109593 h 866151"/>
                <a:gd name="connsiteX22" fmla="*/ 2110154 w 2143125"/>
                <a:gd name="connsiteY22" fmla="*/ 333797 h 866151"/>
                <a:gd name="connsiteX23" fmla="*/ 2143125 w 2143125"/>
                <a:gd name="connsiteY23" fmla="*/ 439304 h 86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3125" h="866151">
                  <a:moveTo>
                    <a:pt x="0" y="432710"/>
                  </a:moveTo>
                  <a:cubicBezTo>
                    <a:pt x="15020" y="487662"/>
                    <a:pt x="30040" y="542614"/>
                    <a:pt x="59348" y="604160"/>
                  </a:cubicBezTo>
                  <a:cubicBezTo>
                    <a:pt x="88656" y="665706"/>
                    <a:pt x="143608" y="759125"/>
                    <a:pt x="175846" y="801987"/>
                  </a:cubicBezTo>
                  <a:cubicBezTo>
                    <a:pt x="208084" y="844849"/>
                    <a:pt x="227135" y="860236"/>
                    <a:pt x="252779" y="861335"/>
                  </a:cubicBezTo>
                  <a:cubicBezTo>
                    <a:pt x="278423" y="862434"/>
                    <a:pt x="296008" y="855107"/>
                    <a:pt x="329712" y="808581"/>
                  </a:cubicBezTo>
                  <a:cubicBezTo>
                    <a:pt x="363416" y="762055"/>
                    <a:pt x="418367" y="651052"/>
                    <a:pt x="455002" y="582179"/>
                  </a:cubicBezTo>
                  <a:cubicBezTo>
                    <a:pt x="491637" y="513306"/>
                    <a:pt x="515450" y="470444"/>
                    <a:pt x="549520" y="395343"/>
                  </a:cubicBezTo>
                  <a:cubicBezTo>
                    <a:pt x="583590" y="320242"/>
                    <a:pt x="618392" y="196416"/>
                    <a:pt x="659423" y="131573"/>
                  </a:cubicBezTo>
                  <a:cubicBezTo>
                    <a:pt x="700454" y="66730"/>
                    <a:pt x="746247" y="4451"/>
                    <a:pt x="795704" y="6283"/>
                  </a:cubicBezTo>
                  <a:cubicBezTo>
                    <a:pt x="845161" y="8115"/>
                    <a:pt x="909272" y="72226"/>
                    <a:pt x="956164" y="142564"/>
                  </a:cubicBezTo>
                  <a:cubicBezTo>
                    <a:pt x="1003056" y="212902"/>
                    <a:pt x="1039324" y="338559"/>
                    <a:pt x="1077058" y="428314"/>
                  </a:cubicBezTo>
                  <a:cubicBezTo>
                    <a:pt x="1114792" y="518069"/>
                    <a:pt x="1149595" y="614052"/>
                    <a:pt x="1182566" y="681093"/>
                  </a:cubicBezTo>
                  <a:cubicBezTo>
                    <a:pt x="1215537" y="748134"/>
                    <a:pt x="1246676" y="801254"/>
                    <a:pt x="1274885" y="830562"/>
                  </a:cubicBezTo>
                  <a:cubicBezTo>
                    <a:pt x="1303094" y="859870"/>
                    <a:pt x="1318847" y="878187"/>
                    <a:pt x="1351818" y="856939"/>
                  </a:cubicBezTo>
                  <a:cubicBezTo>
                    <a:pt x="1384789" y="835691"/>
                    <a:pt x="1432414" y="771946"/>
                    <a:pt x="1472712" y="703073"/>
                  </a:cubicBezTo>
                  <a:cubicBezTo>
                    <a:pt x="1513010" y="634200"/>
                    <a:pt x="1566130" y="493889"/>
                    <a:pt x="1593606" y="443700"/>
                  </a:cubicBezTo>
                  <a:cubicBezTo>
                    <a:pt x="1621082" y="393511"/>
                    <a:pt x="1619251" y="442235"/>
                    <a:pt x="1637568" y="401937"/>
                  </a:cubicBezTo>
                  <a:cubicBezTo>
                    <a:pt x="1655885" y="361639"/>
                    <a:pt x="1677866" y="257963"/>
                    <a:pt x="1703510" y="201912"/>
                  </a:cubicBezTo>
                  <a:cubicBezTo>
                    <a:pt x="1729154" y="145861"/>
                    <a:pt x="1765789" y="96404"/>
                    <a:pt x="1791433" y="65631"/>
                  </a:cubicBezTo>
                  <a:cubicBezTo>
                    <a:pt x="1817077" y="34858"/>
                    <a:pt x="1837226" y="27164"/>
                    <a:pt x="1857375" y="17273"/>
                  </a:cubicBezTo>
                  <a:cubicBezTo>
                    <a:pt x="1877524" y="7382"/>
                    <a:pt x="1886683" y="-9104"/>
                    <a:pt x="1912327" y="6283"/>
                  </a:cubicBezTo>
                  <a:cubicBezTo>
                    <a:pt x="1937971" y="21670"/>
                    <a:pt x="1978270" y="55007"/>
                    <a:pt x="2011241" y="109593"/>
                  </a:cubicBezTo>
                  <a:cubicBezTo>
                    <a:pt x="2044212" y="164179"/>
                    <a:pt x="2088173" y="278845"/>
                    <a:pt x="2110154" y="333797"/>
                  </a:cubicBezTo>
                  <a:cubicBezTo>
                    <a:pt x="2132135" y="388749"/>
                    <a:pt x="2143125" y="439304"/>
                    <a:pt x="2143125" y="439304"/>
                  </a:cubicBezTo>
                </a:path>
              </a:pathLst>
            </a:custGeom>
            <a:solidFill>
              <a:srgbClr val="FF0000">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69AC4D28-D521-46EB-E721-CF71A750BBE6}"/>
                </a:ext>
              </a:extLst>
            </p:cNvPr>
            <p:cNvGrpSpPr/>
            <p:nvPr/>
          </p:nvGrpSpPr>
          <p:grpSpPr>
            <a:xfrm>
              <a:off x="3445436" y="3721682"/>
              <a:ext cx="1891317" cy="969367"/>
              <a:chOff x="3496236" y="5217459"/>
              <a:chExt cx="1891317" cy="969367"/>
            </a:xfrm>
          </p:grpSpPr>
          <p:sp>
            <p:nvSpPr>
              <p:cNvPr id="48" name="TextBox 47">
                <a:extLst>
                  <a:ext uri="{FF2B5EF4-FFF2-40B4-BE49-F238E27FC236}">
                    <a16:creationId xmlns:a16="http://schemas.microsoft.com/office/drawing/2014/main" id="{C6549E04-317F-8743-65BD-5CC6268449F6}"/>
                  </a:ext>
                </a:extLst>
              </p:cNvPr>
              <p:cNvSpPr txBox="1"/>
              <p:nvPr/>
            </p:nvSpPr>
            <p:spPr>
              <a:xfrm>
                <a:off x="4007224" y="5217459"/>
                <a:ext cx="300082" cy="369332"/>
              </a:xfrm>
              <a:prstGeom prst="rect">
                <a:avLst/>
              </a:prstGeom>
              <a:noFill/>
            </p:spPr>
            <p:txBody>
              <a:bodyPr wrap="none" rtlCol="0">
                <a:spAutoFit/>
              </a:bodyPr>
              <a:lstStyle/>
              <a:p>
                <a:r>
                  <a:rPr lang="en-US" dirty="0">
                    <a:solidFill>
                      <a:srgbClr val="C00000"/>
                    </a:solidFill>
                  </a:rPr>
                  <a:t>+</a:t>
                </a:r>
              </a:p>
            </p:txBody>
          </p:sp>
          <p:sp>
            <p:nvSpPr>
              <p:cNvPr id="49" name="TextBox 48">
                <a:extLst>
                  <a:ext uri="{FF2B5EF4-FFF2-40B4-BE49-F238E27FC236}">
                    <a16:creationId xmlns:a16="http://schemas.microsoft.com/office/drawing/2014/main" id="{3C0E6D6D-5AC2-D0F2-09D6-6653F6C32EA6}"/>
                  </a:ext>
                </a:extLst>
              </p:cNvPr>
              <p:cNvSpPr txBox="1"/>
              <p:nvPr/>
            </p:nvSpPr>
            <p:spPr>
              <a:xfrm>
                <a:off x="5087471" y="5248835"/>
                <a:ext cx="300082" cy="369332"/>
              </a:xfrm>
              <a:prstGeom prst="rect">
                <a:avLst/>
              </a:prstGeom>
              <a:noFill/>
            </p:spPr>
            <p:txBody>
              <a:bodyPr wrap="none" rtlCol="0">
                <a:spAutoFit/>
              </a:bodyPr>
              <a:lstStyle/>
              <a:p>
                <a:r>
                  <a:rPr lang="en-US" dirty="0">
                    <a:solidFill>
                      <a:srgbClr val="C00000"/>
                    </a:solidFill>
                  </a:rPr>
                  <a:t>+</a:t>
                </a:r>
              </a:p>
            </p:txBody>
          </p:sp>
          <p:sp>
            <p:nvSpPr>
              <p:cNvPr id="50" name="TextBox 49">
                <a:extLst>
                  <a:ext uri="{FF2B5EF4-FFF2-40B4-BE49-F238E27FC236}">
                    <a16:creationId xmlns:a16="http://schemas.microsoft.com/office/drawing/2014/main" id="{5DF22846-54A7-F360-25AA-3556FD14DDBA}"/>
                  </a:ext>
                </a:extLst>
              </p:cNvPr>
              <p:cNvSpPr txBox="1"/>
              <p:nvPr/>
            </p:nvSpPr>
            <p:spPr>
              <a:xfrm>
                <a:off x="4576483" y="5786716"/>
                <a:ext cx="263214" cy="400110"/>
              </a:xfrm>
              <a:prstGeom prst="rect">
                <a:avLst/>
              </a:prstGeom>
              <a:noFill/>
            </p:spPr>
            <p:txBody>
              <a:bodyPr wrap="none" rtlCol="0">
                <a:spAutoFit/>
              </a:bodyPr>
              <a:lstStyle>
                <a:defPPr>
                  <a:defRPr lang="en-US"/>
                </a:defPPr>
                <a:lvl1pPr>
                  <a:defRPr sz="2000" b="1">
                    <a:solidFill>
                      <a:srgbClr val="C00000"/>
                    </a:solidFill>
                    <a:effectLst>
                      <a:outerShdw blurRad="38100" dist="38100" dir="2700000" algn="tl">
                        <a:srgbClr val="000000">
                          <a:alpha val="43137"/>
                        </a:srgbClr>
                      </a:outerShdw>
                    </a:effectLst>
                  </a:defRPr>
                </a:lvl1pPr>
              </a:lstStyle>
              <a:p>
                <a:r>
                  <a:rPr lang="en-US" dirty="0"/>
                  <a:t>-</a:t>
                </a:r>
              </a:p>
            </p:txBody>
          </p:sp>
          <p:sp>
            <p:nvSpPr>
              <p:cNvPr id="51" name="TextBox 50">
                <a:extLst>
                  <a:ext uri="{FF2B5EF4-FFF2-40B4-BE49-F238E27FC236}">
                    <a16:creationId xmlns:a16="http://schemas.microsoft.com/office/drawing/2014/main" id="{C7D70B9F-4835-5BAB-4E3A-C192377A639E}"/>
                  </a:ext>
                </a:extLst>
              </p:cNvPr>
              <p:cNvSpPr txBox="1"/>
              <p:nvPr/>
            </p:nvSpPr>
            <p:spPr>
              <a:xfrm>
                <a:off x="3496236" y="5750855"/>
                <a:ext cx="263214" cy="400110"/>
              </a:xfrm>
              <a:prstGeom prst="rect">
                <a:avLst/>
              </a:prstGeom>
              <a:noFill/>
            </p:spPr>
            <p:txBody>
              <a:bodyPr wrap="none" rtlCol="0">
                <a:spAutoFit/>
              </a:bodyPr>
              <a:lstStyle/>
              <a:p>
                <a:r>
                  <a:rPr lang="en-US" sz="2000" b="1" dirty="0">
                    <a:solidFill>
                      <a:srgbClr val="C00000"/>
                    </a:solidFill>
                    <a:effectLst>
                      <a:outerShdw blurRad="38100" dist="38100" dir="2700000" algn="tl">
                        <a:srgbClr val="000000">
                          <a:alpha val="43137"/>
                        </a:srgbClr>
                      </a:outerShdw>
                    </a:effectLst>
                  </a:rPr>
                  <a:t>-</a:t>
                </a:r>
              </a:p>
            </p:txBody>
          </p:sp>
        </p:grpSp>
      </p:grpSp>
      <p:grpSp>
        <p:nvGrpSpPr>
          <p:cNvPr id="102" name="Group 101">
            <a:extLst>
              <a:ext uri="{FF2B5EF4-FFF2-40B4-BE49-F238E27FC236}">
                <a16:creationId xmlns:a16="http://schemas.microsoft.com/office/drawing/2014/main" id="{199C3AAB-A441-CE91-B54A-487B4F57D514}"/>
              </a:ext>
            </a:extLst>
          </p:cNvPr>
          <p:cNvGrpSpPr/>
          <p:nvPr/>
        </p:nvGrpSpPr>
        <p:grpSpPr>
          <a:xfrm>
            <a:off x="519411" y="1459893"/>
            <a:ext cx="11014562" cy="409012"/>
            <a:chOff x="519411" y="1459893"/>
            <a:chExt cx="11014562" cy="409012"/>
          </a:xfrm>
        </p:grpSpPr>
        <p:grpSp>
          <p:nvGrpSpPr>
            <p:cNvPr id="22" name="Group 21">
              <a:extLst>
                <a:ext uri="{FF2B5EF4-FFF2-40B4-BE49-F238E27FC236}">
                  <a16:creationId xmlns:a16="http://schemas.microsoft.com/office/drawing/2014/main" id="{64EBA765-8442-CB25-5682-AB8477363229}"/>
                </a:ext>
              </a:extLst>
            </p:cNvPr>
            <p:cNvGrpSpPr/>
            <p:nvPr/>
          </p:nvGrpSpPr>
          <p:grpSpPr>
            <a:xfrm>
              <a:off x="519411" y="1459893"/>
              <a:ext cx="9732156" cy="396027"/>
              <a:chOff x="519411" y="1459893"/>
              <a:chExt cx="11726404" cy="396027"/>
            </a:xfrm>
          </p:grpSpPr>
          <p:grpSp>
            <p:nvGrpSpPr>
              <p:cNvPr id="36" name="Group 35">
                <a:extLst>
                  <a:ext uri="{FF2B5EF4-FFF2-40B4-BE49-F238E27FC236}">
                    <a16:creationId xmlns:a16="http://schemas.microsoft.com/office/drawing/2014/main" id="{34646C33-3ADD-1522-7C3F-E65FD8751B03}"/>
                  </a:ext>
                </a:extLst>
              </p:cNvPr>
              <p:cNvGrpSpPr/>
              <p:nvPr/>
            </p:nvGrpSpPr>
            <p:grpSpPr>
              <a:xfrm>
                <a:off x="519411" y="1459893"/>
                <a:ext cx="11726404" cy="396027"/>
                <a:chOff x="367420" y="845705"/>
                <a:chExt cx="13996728" cy="627776"/>
              </a:xfrm>
            </p:grpSpPr>
            <p:pic>
              <p:nvPicPr>
                <p:cNvPr id="9" name="Picture 8">
                  <a:extLst>
                    <a:ext uri="{FF2B5EF4-FFF2-40B4-BE49-F238E27FC236}">
                      <a16:creationId xmlns:a16="http://schemas.microsoft.com/office/drawing/2014/main" id="{59300D9A-E823-24BC-F7C0-96B9EF1BCAE1}"/>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367420" y="962897"/>
                  <a:ext cx="6149873" cy="510584"/>
                </a:xfrm>
                <a:prstGeom prst="rect">
                  <a:avLst/>
                </a:prstGeom>
              </p:spPr>
            </p:pic>
            <p:grpSp>
              <p:nvGrpSpPr>
                <p:cNvPr id="33" name="Group 32">
                  <a:extLst>
                    <a:ext uri="{FF2B5EF4-FFF2-40B4-BE49-F238E27FC236}">
                      <a16:creationId xmlns:a16="http://schemas.microsoft.com/office/drawing/2014/main" id="{EE7C22C4-BFB8-F7F6-7AAD-58293E3150F3}"/>
                    </a:ext>
                  </a:extLst>
                </p:cNvPr>
                <p:cNvGrpSpPr/>
                <p:nvPr/>
              </p:nvGrpSpPr>
              <p:grpSpPr>
                <a:xfrm>
                  <a:off x="7277023" y="845705"/>
                  <a:ext cx="3867311" cy="624894"/>
                  <a:chOff x="6736355" y="782097"/>
                  <a:chExt cx="3867311" cy="624894"/>
                </a:xfrm>
              </p:grpSpPr>
              <p:pic>
                <p:nvPicPr>
                  <p:cNvPr id="30" name="Picture 29">
                    <a:extLst>
                      <a:ext uri="{FF2B5EF4-FFF2-40B4-BE49-F238E27FC236}">
                        <a16:creationId xmlns:a16="http://schemas.microsoft.com/office/drawing/2014/main" id="{E7185ACB-AC00-373F-0C9B-E1894156D3F5}"/>
                      </a:ext>
                    </a:extLst>
                  </p:cNvPr>
                  <p:cNvPicPr>
                    <a:picLocks noChangeAspect="1"/>
                  </p:cNvPicPr>
                  <p:nvPr/>
                </p:nvPicPr>
                <p:blipFill>
                  <a:blip r:embed="rId17"/>
                  <a:stretch>
                    <a:fillRect/>
                  </a:stretch>
                </p:blipFill>
                <p:spPr>
                  <a:xfrm>
                    <a:off x="6736355" y="839252"/>
                    <a:ext cx="1295512" cy="510584"/>
                  </a:xfrm>
                  <a:prstGeom prst="rect">
                    <a:avLst/>
                  </a:prstGeom>
                </p:spPr>
              </p:pic>
              <p:pic>
                <p:nvPicPr>
                  <p:cNvPr id="32" name="Picture 31">
                    <a:extLst>
                      <a:ext uri="{FF2B5EF4-FFF2-40B4-BE49-F238E27FC236}">
                        <a16:creationId xmlns:a16="http://schemas.microsoft.com/office/drawing/2014/main" id="{ADFDC3CD-686F-567C-0A90-D140B5499675}"/>
                      </a:ext>
                    </a:extLst>
                  </p:cNvPr>
                  <p:cNvPicPr>
                    <a:picLocks noChangeAspect="1"/>
                  </p:cNvPicPr>
                  <p:nvPr/>
                </p:nvPicPr>
                <p:blipFill>
                  <a:blip r:embed="rId18"/>
                  <a:stretch>
                    <a:fillRect/>
                  </a:stretch>
                </p:blipFill>
                <p:spPr>
                  <a:xfrm>
                    <a:off x="8187917" y="782097"/>
                    <a:ext cx="2415749" cy="624894"/>
                  </a:xfrm>
                  <a:prstGeom prst="rect">
                    <a:avLst/>
                  </a:prstGeom>
                </p:spPr>
              </p:pic>
            </p:grpSp>
            <p:pic>
              <p:nvPicPr>
                <p:cNvPr id="35" name="Picture 34">
                  <a:extLst>
                    <a:ext uri="{FF2B5EF4-FFF2-40B4-BE49-F238E27FC236}">
                      <a16:creationId xmlns:a16="http://schemas.microsoft.com/office/drawing/2014/main" id="{29A1F969-0415-7643-4DEC-70CB17409246}"/>
                    </a:ext>
                  </a:extLst>
                </p:cNvPr>
                <p:cNvPicPr>
                  <a:picLocks noChangeAspect="1"/>
                </p:cNvPicPr>
                <p:nvPr/>
              </p:nvPicPr>
              <p:blipFill>
                <a:blip r:embed="rId19"/>
                <a:stretch>
                  <a:fillRect/>
                </a:stretch>
              </p:blipFill>
              <p:spPr>
                <a:xfrm>
                  <a:off x="6472323" y="966394"/>
                  <a:ext cx="853514" cy="472481"/>
                </a:xfrm>
                <a:prstGeom prst="rect">
                  <a:avLst/>
                </a:prstGeom>
              </p:spPr>
            </p:pic>
            <p:pic>
              <p:nvPicPr>
                <p:cNvPr id="12" name="Picture 11">
                  <a:extLst>
                    <a:ext uri="{FF2B5EF4-FFF2-40B4-BE49-F238E27FC236}">
                      <a16:creationId xmlns:a16="http://schemas.microsoft.com/office/drawing/2014/main" id="{33EF52E6-577C-3A68-3377-096C7774F617}"/>
                    </a:ext>
                  </a:extLst>
                </p:cNvPr>
                <p:cNvPicPr>
                  <a:picLocks noChangeAspect="1"/>
                </p:cNvPicPr>
                <p:nvPr/>
              </p:nvPicPr>
              <p:blipFill>
                <a:blip r:embed="rId19"/>
                <a:stretch>
                  <a:fillRect/>
                </a:stretch>
              </p:blipFill>
              <p:spPr>
                <a:xfrm>
                  <a:off x="11065925" y="933336"/>
                  <a:ext cx="853514" cy="472482"/>
                </a:xfrm>
                <a:prstGeom prst="rect">
                  <a:avLst/>
                </a:prstGeom>
              </p:spPr>
            </p:pic>
            <p:pic>
              <p:nvPicPr>
                <p:cNvPr id="10" name="Picture 9">
                  <a:extLst>
                    <a:ext uri="{FF2B5EF4-FFF2-40B4-BE49-F238E27FC236}">
                      <a16:creationId xmlns:a16="http://schemas.microsoft.com/office/drawing/2014/main" id="{FB8C8E69-6A1E-E3D7-3A28-EBB8F8933891}"/>
                    </a:ext>
                  </a:extLst>
                </p:cNvPr>
                <p:cNvPicPr>
                  <a:picLocks noChangeAspect="1"/>
                </p:cNvPicPr>
                <p:nvPr/>
              </p:nvPicPr>
              <p:blipFill>
                <a:blip r:embed="rId19"/>
                <a:stretch>
                  <a:fillRect/>
                </a:stretch>
              </p:blipFill>
              <p:spPr>
                <a:xfrm>
                  <a:off x="13510634" y="904133"/>
                  <a:ext cx="853514" cy="472482"/>
                </a:xfrm>
                <a:prstGeom prst="rect">
                  <a:avLst/>
                </a:prstGeom>
              </p:spPr>
            </p:pic>
          </p:grpSp>
          <p:pic>
            <p:nvPicPr>
              <p:cNvPr id="18" name="Picture 17">
                <a:extLst>
                  <a:ext uri="{FF2B5EF4-FFF2-40B4-BE49-F238E27FC236}">
                    <a16:creationId xmlns:a16="http://schemas.microsoft.com/office/drawing/2014/main" id="{17C257C7-91F0-C52B-6395-B091C80A3845}"/>
                  </a:ext>
                </a:extLst>
              </p:cNvPr>
              <p:cNvPicPr>
                <a:picLocks noChangeAspect="1"/>
              </p:cNvPicPr>
              <p:nvPr/>
            </p:nvPicPr>
            <p:blipFill>
              <a:blip r:embed="rId20"/>
              <a:stretch>
                <a:fillRect/>
              </a:stretch>
            </p:blipFill>
            <p:spPr>
              <a:xfrm>
                <a:off x="10315425" y="1461672"/>
                <a:ext cx="1291725" cy="376753"/>
              </a:xfrm>
              <a:prstGeom prst="rect">
                <a:avLst/>
              </a:prstGeom>
            </p:spPr>
          </p:pic>
        </p:grpSp>
        <p:pic>
          <p:nvPicPr>
            <p:cNvPr id="99" name="Picture 98">
              <a:extLst>
                <a:ext uri="{FF2B5EF4-FFF2-40B4-BE49-F238E27FC236}">
                  <a16:creationId xmlns:a16="http://schemas.microsoft.com/office/drawing/2014/main" id="{9116F354-DC22-F8C9-5F53-B8AD7685DB2E}"/>
                </a:ext>
              </a:extLst>
            </p:cNvPr>
            <p:cNvPicPr>
              <a:picLocks noChangeAspect="1"/>
            </p:cNvPicPr>
            <p:nvPr/>
          </p:nvPicPr>
          <p:blipFill>
            <a:blip r:embed="rId21">
              <a:clrChange>
                <a:clrFrom>
                  <a:srgbClr val="FFFFFF"/>
                </a:clrFrom>
                <a:clrTo>
                  <a:srgbClr val="FFFFFF">
                    <a:alpha val="0"/>
                  </a:srgbClr>
                </a:clrTo>
              </a:clrChange>
            </a:blip>
            <a:stretch>
              <a:fillRect/>
            </a:stretch>
          </p:blipFill>
          <p:spPr>
            <a:xfrm>
              <a:off x="10213066" y="1475257"/>
              <a:ext cx="1320907" cy="393648"/>
            </a:xfrm>
            <a:prstGeom prst="rect">
              <a:avLst/>
            </a:prstGeom>
          </p:spPr>
        </p:pic>
      </p:grpSp>
      <p:grpSp>
        <p:nvGrpSpPr>
          <p:cNvPr id="101" name="Group 100">
            <a:extLst>
              <a:ext uri="{FF2B5EF4-FFF2-40B4-BE49-F238E27FC236}">
                <a16:creationId xmlns:a16="http://schemas.microsoft.com/office/drawing/2014/main" id="{3E91BF87-9505-DF29-BD9B-F6CB8D6C281E}"/>
              </a:ext>
            </a:extLst>
          </p:cNvPr>
          <p:cNvGrpSpPr/>
          <p:nvPr/>
        </p:nvGrpSpPr>
        <p:grpSpPr>
          <a:xfrm>
            <a:off x="-11778916" y="1373051"/>
            <a:ext cx="11421787" cy="2017845"/>
            <a:chOff x="-12237396" y="3305211"/>
            <a:chExt cx="11483225" cy="2515700"/>
          </a:xfrm>
          <a:solidFill>
            <a:schemeClr val="bg1"/>
          </a:solidFill>
        </p:grpSpPr>
        <p:sp>
          <p:nvSpPr>
            <p:cNvPr id="70" name="Rectangle 69">
              <a:extLst>
                <a:ext uri="{FF2B5EF4-FFF2-40B4-BE49-F238E27FC236}">
                  <a16:creationId xmlns:a16="http://schemas.microsoft.com/office/drawing/2014/main" id="{440EE147-A2AE-CA06-90F0-E7B10BC09339}"/>
                </a:ext>
              </a:extLst>
            </p:cNvPr>
            <p:cNvSpPr/>
            <p:nvPr/>
          </p:nvSpPr>
          <p:spPr>
            <a:xfrm>
              <a:off x="-12237396" y="3390900"/>
              <a:ext cx="11410544" cy="2406786"/>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D3AA9A8-2D91-2DEF-1479-F1ACFAFEDC9A}"/>
                </a:ext>
              </a:extLst>
            </p:cNvPr>
            <p:cNvPicPr>
              <a:picLocks noChangeAspect="1"/>
            </p:cNvPicPr>
            <p:nvPr/>
          </p:nvPicPr>
          <p:blipFill>
            <a:blip r:embed="rId22"/>
            <a:srcRect l="340" t="-3423" r="1359" b="3423"/>
            <a:stretch>
              <a:fillRect/>
            </a:stretch>
          </p:blipFill>
          <p:spPr>
            <a:xfrm>
              <a:off x="-12169302" y="3546542"/>
              <a:ext cx="11264629" cy="2153867"/>
            </a:xfrm>
            <a:prstGeom prst="rect">
              <a:avLst/>
            </a:prstGeom>
            <a:grpFill/>
          </p:spPr>
        </p:pic>
        <p:grpSp>
          <p:nvGrpSpPr>
            <p:cNvPr id="100" name="Group 99">
              <a:extLst>
                <a:ext uri="{FF2B5EF4-FFF2-40B4-BE49-F238E27FC236}">
                  <a16:creationId xmlns:a16="http://schemas.microsoft.com/office/drawing/2014/main" id="{9864D2C3-DF10-A0A3-45E7-CE02C1F569F0}"/>
                </a:ext>
              </a:extLst>
            </p:cNvPr>
            <p:cNvGrpSpPr/>
            <p:nvPr/>
          </p:nvGrpSpPr>
          <p:grpSpPr>
            <a:xfrm>
              <a:off x="-12110937" y="3305211"/>
              <a:ext cx="11356766" cy="2515700"/>
              <a:chOff x="-12110937" y="3305211"/>
              <a:chExt cx="11356766" cy="2515700"/>
            </a:xfrm>
            <a:grpFill/>
          </p:grpSpPr>
          <p:sp>
            <p:nvSpPr>
              <p:cNvPr id="79" name="TextBox 78">
                <a:extLst>
                  <a:ext uri="{FF2B5EF4-FFF2-40B4-BE49-F238E27FC236}">
                    <a16:creationId xmlns:a16="http://schemas.microsoft.com/office/drawing/2014/main" id="{F54BDEC0-44FE-DEDE-4ACE-219959494A94}"/>
                  </a:ext>
                </a:extLst>
              </p:cNvPr>
              <p:cNvSpPr txBox="1"/>
              <p:nvPr/>
            </p:nvSpPr>
            <p:spPr>
              <a:xfrm>
                <a:off x="-9066179" y="3305211"/>
                <a:ext cx="4893519" cy="369333"/>
              </a:xfrm>
              <a:prstGeom prst="rect">
                <a:avLst/>
              </a:prstGeom>
              <a:grpFill/>
            </p:spPr>
            <p:txBody>
              <a:bodyPr wrap="none" rtlCol="0">
                <a:spAutoFit/>
              </a:bodyPr>
              <a:lstStyle/>
              <a:p>
                <a:r>
                  <a:rPr lang="en-US" b="1" u="sng" dirty="0"/>
                  <a:t>APARATOS QUE CONSUMEN POTENCIA REACTIVA</a:t>
                </a:r>
              </a:p>
            </p:txBody>
          </p:sp>
          <p:sp>
            <p:nvSpPr>
              <p:cNvPr id="92" name="TextBox 91">
                <a:extLst>
                  <a:ext uri="{FF2B5EF4-FFF2-40B4-BE49-F238E27FC236}">
                    <a16:creationId xmlns:a16="http://schemas.microsoft.com/office/drawing/2014/main" id="{3008B04C-75E9-8D1C-7721-DA02319570A1}"/>
                  </a:ext>
                </a:extLst>
              </p:cNvPr>
              <p:cNvSpPr txBox="1"/>
              <p:nvPr/>
            </p:nvSpPr>
            <p:spPr>
              <a:xfrm>
                <a:off x="-12110937" y="5543912"/>
                <a:ext cx="728084" cy="276999"/>
              </a:xfrm>
              <a:prstGeom prst="rect">
                <a:avLst/>
              </a:prstGeom>
              <a:grpFill/>
            </p:spPr>
            <p:txBody>
              <a:bodyPr wrap="none" rtlCol="0">
                <a:spAutoFit/>
              </a:bodyPr>
              <a:lstStyle/>
              <a:p>
                <a:r>
                  <a:rPr lang="en-US" sz="1200" b="1" dirty="0" err="1"/>
                  <a:t>Motores</a:t>
                </a:r>
                <a:endParaRPr lang="en-US" sz="1200" b="1" dirty="0"/>
              </a:p>
            </p:txBody>
          </p:sp>
          <p:sp>
            <p:nvSpPr>
              <p:cNvPr id="95" name="TextBox 94">
                <a:extLst>
                  <a:ext uri="{FF2B5EF4-FFF2-40B4-BE49-F238E27FC236}">
                    <a16:creationId xmlns:a16="http://schemas.microsoft.com/office/drawing/2014/main" id="{3289D2A9-F9A9-C79C-182B-2338A8556834}"/>
                  </a:ext>
                </a:extLst>
              </p:cNvPr>
              <p:cNvSpPr txBox="1"/>
              <p:nvPr/>
            </p:nvSpPr>
            <p:spPr>
              <a:xfrm>
                <a:off x="-9448800" y="5543912"/>
                <a:ext cx="1264513" cy="276999"/>
              </a:xfrm>
              <a:prstGeom prst="rect">
                <a:avLst/>
              </a:prstGeom>
              <a:grpFill/>
            </p:spPr>
            <p:txBody>
              <a:bodyPr wrap="none" rtlCol="0">
                <a:spAutoFit/>
              </a:bodyPr>
              <a:lstStyle/>
              <a:p>
                <a:r>
                  <a:rPr lang="en-US" sz="1200" b="1" dirty="0" err="1"/>
                  <a:t>Transformadores</a:t>
                </a:r>
                <a:endParaRPr lang="en-US" sz="1200" b="1" dirty="0"/>
              </a:p>
            </p:txBody>
          </p:sp>
          <p:sp>
            <p:nvSpPr>
              <p:cNvPr id="96" name="TextBox 95">
                <a:extLst>
                  <a:ext uri="{FF2B5EF4-FFF2-40B4-BE49-F238E27FC236}">
                    <a16:creationId xmlns:a16="http://schemas.microsoft.com/office/drawing/2014/main" id="{07A04B45-2BF1-A891-1A92-06BF0794274E}"/>
                  </a:ext>
                </a:extLst>
              </p:cNvPr>
              <p:cNvSpPr txBox="1"/>
              <p:nvPr/>
            </p:nvSpPr>
            <p:spPr>
              <a:xfrm>
                <a:off x="-6815847" y="5543912"/>
                <a:ext cx="974113" cy="276999"/>
              </a:xfrm>
              <a:prstGeom prst="rect">
                <a:avLst/>
              </a:prstGeom>
              <a:grpFill/>
            </p:spPr>
            <p:txBody>
              <a:bodyPr wrap="none" rtlCol="0">
                <a:spAutoFit/>
              </a:bodyPr>
              <a:lstStyle/>
              <a:p>
                <a:r>
                  <a:rPr lang="en-US" sz="1200" b="1" dirty="0" err="1"/>
                  <a:t>Lineas</a:t>
                </a:r>
                <a:r>
                  <a:rPr lang="en-US" sz="1200" b="1" dirty="0"/>
                  <a:t> de AT</a:t>
                </a:r>
              </a:p>
            </p:txBody>
          </p:sp>
          <p:sp>
            <p:nvSpPr>
              <p:cNvPr id="97" name="TextBox 96">
                <a:extLst>
                  <a:ext uri="{FF2B5EF4-FFF2-40B4-BE49-F238E27FC236}">
                    <a16:creationId xmlns:a16="http://schemas.microsoft.com/office/drawing/2014/main" id="{C981946F-61B7-D0EB-C13D-819247DFB3BB}"/>
                  </a:ext>
                </a:extLst>
              </p:cNvPr>
              <p:cNvSpPr txBox="1"/>
              <p:nvPr/>
            </p:nvSpPr>
            <p:spPr>
              <a:xfrm>
                <a:off x="-4834647" y="5543912"/>
                <a:ext cx="1027845" cy="276999"/>
              </a:xfrm>
              <a:prstGeom prst="rect">
                <a:avLst/>
              </a:prstGeom>
              <a:grpFill/>
            </p:spPr>
            <p:txBody>
              <a:bodyPr wrap="none" rtlCol="0">
                <a:spAutoFit/>
              </a:bodyPr>
              <a:lstStyle/>
              <a:p>
                <a:r>
                  <a:rPr lang="en-US" sz="1200" b="1" dirty="0" err="1"/>
                  <a:t>Lineas</a:t>
                </a:r>
                <a:r>
                  <a:rPr lang="en-US" sz="1200" b="1" dirty="0"/>
                  <a:t> de MT</a:t>
                </a:r>
              </a:p>
            </p:txBody>
          </p:sp>
          <p:sp>
            <p:nvSpPr>
              <p:cNvPr id="98" name="TextBox 97">
                <a:extLst>
                  <a:ext uri="{FF2B5EF4-FFF2-40B4-BE49-F238E27FC236}">
                    <a16:creationId xmlns:a16="http://schemas.microsoft.com/office/drawing/2014/main" id="{CD60D3FD-203D-B974-C290-8A12E7775D13}"/>
                  </a:ext>
                </a:extLst>
              </p:cNvPr>
              <p:cNvSpPr txBox="1"/>
              <p:nvPr/>
            </p:nvSpPr>
            <p:spPr>
              <a:xfrm>
                <a:off x="-3583022" y="5543912"/>
                <a:ext cx="2828851" cy="276999"/>
              </a:xfrm>
              <a:prstGeom prst="rect">
                <a:avLst/>
              </a:prstGeom>
              <a:grpFill/>
            </p:spPr>
            <p:txBody>
              <a:bodyPr wrap="none" rtlCol="0">
                <a:spAutoFit/>
              </a:bodyPr>
              <a:lstStyle/>
              <a:p>
                <a:r>
                  <a:rPr lang="en-US" sz="1200" b="1" dirty="0"/>
                  <a:t>Luminarias </a:t>
                </a:r>
                <a:r>
                  <a:rPr lang="en-US" sz="1200" b="1" dirty="0" err="1"/>
                  <a:t>Fluorescente</a:t>
                </a:r>
                <a:r>
                  <a:rPr lang="en-US" sz="1200" b="1" dirty="0"/>
                  <a:t>, Merc, MHA HPS</a:t>
                </a:r>
              </a:p>
            </p:txBody>
          </p:sp>
        </p:grpSp>
      </p:grpSp>
      <p:sp>
        <p:nvSpPr>
          <p:cNvPr id="103" name="TextBox 102">
            <a:extLst>
              <a:ext uri="{FF2B5EF4-FFF2-40B4-BE49-F238E27FC236}">
                <a16:creationId xmlns:a16="http://schemas.microsoft.com/office/drawing/2014/main" id="{8F90EC1F-6947-AD8E-C19B-AC8C212D32DE}"/>
              </a:ext>
            </a:extLst>
          </p:cNvPr>
          <p:cNvSpPr txBox="1"/>
          <p:nvPr/>
        </p:nvSpPr>
        <p:spPr>
          <a:xfrm>
            <a:off x="9462246" y="6185647"/>
            <a:ext cx="2337307" cy="369332"/>
          </a:xfrm>
          <a:prstGeom prst="rect">
            <a:avLst/>
          </a:prstGeom>
          <a:noFill/>
        </p:spPr>
        <p:txBody>
          <a:bodyPr wrap="none" rtlCol="0">
            <a:spAutoFit/>
          </a:bodyPr>
          <a:lstStyle/>
          <a:p>
            <a:r>
              <a:rPr lang="en-US" b="1" dirty="0" err="1"/>
              <a:t>Comportamiento</a:t>
            </a:r>
            <a:r>
              <a:rPr lang="en-US" b="1" dirty="0"/>
              <a:t> V &amp; I</a:t>
            </a:r>
          </a:p>
        </p:txBody>
      </p:sp>
    </p:spTree>
    <p:extLst>
      <p:ext uri="{BB962C8B-B14F-4D97-AF65-F5344CB8AC3E}">
        <p14:creationId xmlns:p14="http://schemas.microsoft.com/office/powerpoint/2010/main" val="4591483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1000"/>
                                        <p:tgtEl>
                                          <p:spTgt spid="102"/>
                                        </p:tgtEl>
                                      </p:cBhvr>
                                    </p:animEffect>
                                    <p:anim calcmode="lin" valueType="num">
                                      <p:cBhvr>
                                        <p:cTn id="8" dur="1000" fill="hold"/>
                                        <p:tgtEl>
                                          <p:spTgt spid="102"/>
                                        </p:tgtEl>
                                        <p:attrNameLst>
                                          <p:attrName>ppt_x</p:attrName>
                                        </p:attrNameLst>
                                      </p:cBhvr>
                                      <p:tavLst>
                                        <p:tav tm="0">
                                          <p:val>
                                            <p:strVal val="#ppt_x"/>
                                          </p:val>
                                        </p:tav>
                                        <p:tav tm="100000">
                                          <p:val>
                                            <p:strVal val="#ppt_x"/>
                                          </p:val>
                                        </p:tav>
                                      </p:tavLst>
                                    </p:anim>
                                    <p:anim calcmode="lin" valueType="num">
                                      <p:cBhvr>
                                        <p:cTn id="9" dur="1000" fill="hold"/>
                                        <p:tgtEl>
                                          <p:spTgt spid="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0-#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0-#ppt_w/2"/>
                                          </p:val>
                                        </p:tav>
                                        <p:tav tm="100000">
                                          <p:val>
                                            <p:strVal val="#ppt_x"/>
                                          </p:val>
                                        </p:tav>
                                      </p:tavLst>
                                    </p:anim>
                                    <p:anim calcmode="lin" valueType="num">
                                      <p:cBhvr additive="base">
                                        <p:cTn id="25"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66"/>
                                        </p:tgtEl>
                                        <p:attrNameLst>
                                          <p:attrName>style.visibility</p:attrName>
                                        </p:attrNameLst>
                                      </p:cBhvr>
                                      <p:to>
                                        <p:strVal val="visible"/>
                                      </p:to>
                                    </p:set>
                                    <p:anim calcmode="lin" valueType="num">
                                      <p:cBhvr additive="base">
                                        <p:cTn id="34" dur="500" fill="hold"/>
                                        <p:tgtEl>
                                          <p:spTgt spid="66"/>
                                        </p:tgtEl>
                                        <p:attrNameLst>
                                          <p:attrName>ppt_x</p:attrName>
                                        </p:attrNameLst>
                                      </p:cBhvr>
                                      <p:tavLst>
                                        <p:tav tm="0">
                                          <p:val>
                                            <p:strVal val="0-#ppt_w/2"/>
                                          </p:val>
                                        </p:tav>
                                        <p:tav tm="100000">
                                          <p:val>
                                            <p:strVal val="#ppt_x"/>
                                          </p:val>
                                        </p:tav>
                                      </p:tavLst>
                                    </p:anim>
                                    <p:anim calcmode="lin" valueType="num">
                                      <p:cBhvr additive="base">
                                        <p:cTn id="35" dur="500" fill="hold"/>
                                        <p:tgtEl>
                                          <p:spTgt spid="66"/>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6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nodeType="clickEffect">
                                  <p:stCondLst>
                                    <p:cond delay="0"/>
                                  </p:stCondLst>
                                  <p:childTnLst>
                                    <p:animMotion origin="layout" path="M 1.25E-6 2.59259E-6 L 0.99896 0.00555 " pathEditMode="relative" rAng="0" ptsTypes="AA">
                                      <p:cBhvr>
                                        <p:cTn id="43" dur="2000" fill="hold"/>
                                        <p:tgtEl>
                                          <p:spTgt spid="25"/>
                                        </p:tgtEl>
                                        <p:attrNameLst>
                                          <p:attrName>ppt_x</p:attrName>
                                          <p:attrName>ppt_y</p:attrName>
                                        </p:attrNameLst>
                                      </p:cBhvr>
                                      <p:rCtr x="49948" y="278"/>
                                    </p:animMotion>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nodeType="clickEffect">
                                  <p:stCondLst>
                                    <p:cond delay="0"/>
                                  </p:stCondLst>
                                  <p:childTnLst>
                                    <p:animMotion origin="layout" path="M 2.08333E-6 1.85185E-6 L 0.00716 0.65879 " pathEditMode="relative" rAng="0" ptsTypes="AA">
                                      <p:cBhvr>
                                        <p:cTn id="47" dur="2000" fill="hold"/>
                                        <p:tgtEl>
                                          <p:spTgt spid="52"/>
                                        </p:tgtEl>
                                        <p:attrNameLst>
                                          <p:attrName>ppt_x</p:attrName>
                                          <p:attrName>ppt_y</p:attrName>
                                        </p:attrNameLst>
                                      </p:cBhvr>
                                      <p:rCtr x="352" y="32940"/>
                                    </p:animMotion>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3.75E-6 -2.22222E-6 L 1.00196 0.00371 " pathEditMode="relative" rAng="0" ptsTypes="AA">
                                      <p:cBhvr>
                                        <p:cTn id="51" dur="2000" fill="hold"/>
                                        <p:tgtEl>
                                          <p:spTgt spid="101"/>
                                        </p:tgtEl>
                                        <p:attrNameLst>
                                          <p:attrName>ppt_x</p:attrName>
                                          <p:attrName>ppt_y</p:attrName>
                                        </p:attrNameLst>
                                      </p:cBhvr>
                                      <p:rCtr x="50091" y="185"/>
                                    </p:animMotion>
                                  </p:childTnLst>
                                </p:cTn>
                              </p:par>
                            </p:childTnLst>
                          </p:cTn>
                        </p:par>
                      </p:childTnLst>
                    </p:cTn>
                  </p:par>
                  <p:par>
                    <p:cTn id="52" fill="hold">
                      <p:stCondLst>
                        <p:cond delay="indefinite"/>
                      </p:stCondLst>
                      <p:childTnLst>
                        <p:par>
                          <p:cTn id="53" fill="hold">
                            <p:stCondLst>
                              <p:cond delay="0"/>
                            </p:stCondLst>
                            <p:childTnLst>
                              <p:par>
                                <p:cTn id="54" presetID="42" presetClass="exit" presetSubtype="0" fill="hold" nodeType="clickEffect">
                                  <p:stCondLst>
                                    <p:cond delay="0"/>
                                  </p:stCondLst>
                                  <p:childTnLst>
                                    <p:animEffect transition="out" filter="fade">
                                      <p:cBhvr>
                                        <p:cTn id="55" dur="1000"/>
                                        <p:tgtEl>
                                          <p:spTgt spid="101"/>
                                        </p:tgtEl>
                                      </p:cBhvr>
                                    </p:animEffect>
                                    <p:anim calcmode="lin" valueType="num">
                                      <p:cBhvr>
                                        <p:cTn id="56" dur="1000"/>
                                        <p:tgtEl>
                                          <p:spTgt spid="101"/>
                                        </p:tgtEl>
                                        <p:attrNameLst>
                                          <p:attrName>ppt_x</p:attrName>
                                        </p:attrNameLst>
                                      </p:cBhvr>
                                      <p:tavLst>
                                        <p:tav tm="0">
                                          <p:val>
                                            <p:strVal val="ppt_x"/>
                                          </p:val>
                                        </p:tav>
                                        <p:tav tm="100000">
                                          <p:val>
                                            <p:strVal val="ppt_x"/>
                                          </p:val>
                                        </p:tav>
                                      </p:tavLst>
                                    </p:anim>
                                    <p:anim calcmode="lin" valueType="num">
                                      <p:cBhvr>
                                        <p:cTn id="57" dur="1000"/>
                                        <p:tgtEl>
                                          <p:spTgt spid="101"/>
                                        </p:tgtEl>
                                        <p:attrNameLst>
                                          <p:attrName>ppt_y</p:attrName>
                                        </p:attrNameLst>
                                      </p:cBhvr>
                                      <p:tavLst>
                                        <p:tav tm="0">
                                          <p:val>
                                            <p:strVal val="ppt_y"/>
                                          </p:val>
                                        </p:tav>
                                        <p:tav tm="100000">
                                          <p:val>
                                            <p:strVal val="ppt_y+.1"/>
                                          </p:val>
                                        </p:tav>
                                      </p:tavLst>
                                    </p:anim>
                                    <p:set>
                                      <p:cBhvr>
                                        <p:cTn id="58" dur="1" fill="hold">
                                          <p:stCondLst>
                                            <p:cond delay="999"/>
                                          </p:stCondLst>
                                        </p:cTn>
                                        <p:tgtEl>
                                          <p:spTgt spid="10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fade">
                                      <p:cBhvr>
                                        <p:cTn id="63" dur="500"/>
                                        <p:tgtEl>
                                          <p:spTgt spid="37"/>
                                        </p:tgtEl>
                                      </p:cBhvr>
                                    </p:animEffect>
                                    <p:anim calcmode="lin" valueType="num">
                                      <p:cBhvr>
                                        <p:cTn id="64" dur="500" fill="hold"/>
                                        <p:tgtEl>
                                          <p:spTgt spid="37"/>
                                        </p:tgtEl>
                                        <p:attrNameLst>
                                          <p:attrName>ppt_x</p:attrName>
                                        </p:attrNameLst>
                                      </p:cBhvr>
                                      <p:tavLst>
                                        <p:tav tm="0">
                                          <p:val>
                                            <p:strVal val="#ppt_x"/>
                                          </p:val>
                                        </p:tav>
                                        <p:tav tm="100000">
                                          <p:val>
                                            <p:strVal val="#ppt_x"/>
                                          </p:val>
                                        </p:tav>
                                      </p:tavLst>
                                    </p:anim>
                                    <p:anim calcmode="lin" valueType="num">
                                      <p:cBhvr>
                                        <p:cTn id="65" dur="5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7741FA-4241-F5B6-6A9C-01CF70A18C44}"/>
              </a:ext>
            </a:extLst>
          </p:cNvPr>
          <p:cNvSpPr txBox="1"/>
          <p:nvPr/>
        </p:nvSpPr>
        <p:spPr>
          <a:xfrm>
            <a:off x="7639988" y="4190310"/>
            <a:ext cx="4065857" cy="1815882"/>
          </a:xfrm>
          <a:prstGeom prst="rect">
            <a:avLst/>
          </a:prstGeom>
          <a:noFill/>
        </p:spPr>
        <p:txBody>
          <a:bodyPr wrap="square">
            <a:spAutoFit/>
          </a:bodyPr>
          <a:lstStyle/>
          <a:p>
            <a:r>
              <a:rPr lang="es-ES" sz="1400" b="1" dirty="0">
                <a:solidFill>
                  <a:srgbClr val="A13790"/>
                </a:solidFill>
              </a:rPr>
              <a:t>S</a:t>
            </a:r>
            <a:r>
              <a:rPr lang="es-ES" sz="1400" b="1" baseline="-25000" dirty="0">
                <a:solidFill>
                  <a:srgbClr val="A13790"/>
                </a:solidFill>
              </a:rPr>
              <a:t>1</a:t>
            </a:r>
            <a:r>
              <a:rPr lang="es-ES" sz="1400" dirty="0">
                <a:solidFill>
                  <a:srgbClr val="A13790"/>
                </a:solidFill>
              </a:rPr>
              <a:t>   Potencia aparente sin Sistema de compensación </a:t>
            </a:r>
          </a:p>
          <a:p>
            <a:r>
              <a:rPr lang="es-ES" sz="1400" b="1" dirty="0">
                <a:solidFill>
                  <a:srgbClr val="D8175A"/>
                </a:solidFill>
              </a:rPr>
              <a:t>S</a:t>
            </a:r>
            <a:r>
              <a:rPr lang="es-ES" sz="1400" b="1" baseline="-25000" dirty="0">
                <a:solidFill>
                  <a:srgbClr val="D8175A"/>
                </a:solidFill>
              </a:rPr>
              <a:t>2</a:t>
            </a:r>
            <a:r>
              <a:rPr lang="es-ES" sz="1400" dirty="0">
                <a:solidFill>
                  <a:srgbClr val="D8175A"/>
                </a:solidFill>
              </a:rPr>
              <a:t>   Potencia aparente con sistema de compensación</a:t>
            </a:r>
            <a:r>
              <a:rPr lang="es-ES" sz="1400" dirty="0"/>
              <a:t> </a:t>
            </a:r>
          </a:p>
          <a:p>
            <a:r>
              <a:rPr lang="es-ES" sz="1400" b="1" dirty="0">
                <a:solidFill>
                  <a:srgbClr val="F5A52F"/>
                </a:solidFill>
              </a:rPr>
              <a:t>Q</a:t>
            </a:r>
            <a:r>
              <a:rPr lang="es-ES" sz="1400" b="1" baseline="-25000" dirty="0">
                <a:solidFill>
                  <a:srgbClr val="F5A52F"/>
                </a:solidFill>
              </a:rPr>
              <a:t>1</a:t>
            </a:r>
            <a:r>
              <a:rPr lang="es-ES" sz="1400" dirty="0">
                <a:solidFill>
                  <a:srgbClr val="F5A52F"/>
                </a:solidFill>
              </a:rPr>
              <a:t>  Potencia reactiva sin sistema de compensación </a:t>
            </a:r>
          </a:p>
          <a:p>
            <a:r>
              <a:rPr lang="es-ES" sz="1400" b="1" dirty="0">
                <a:solidFill>
                  <a:srgbClr val="1D71B8"/>
                </a:solidFill>
              </a:rPr>
              <a:t>Q</a:t>
            </a:r>
            <a:r>
              <a:rPr lang="es-ES" sz="1400" b="1" baseline="-25000" dirty="0">
                <a:solidFill>
                  <a:srgbClr val="1D71B8"/>
                </a:solidFill>
              </a:rPr>
              <a:t>2</a:t>
            </a:r>
            <a:r>
              <a:rPr lang="es-ES" sz="1400" dirty="0">
                <a:solidFill>
                  <a:srgbClr val="1D71B8"/>
                </a:solidFill>
              </a:rPr>
              <a:t>  Potencia reactiva con sistema de compensación </a:t>
            </a:r>
            <a:r>
              <a:rPr lang="es-ES" sz="1400" dirty="0" err="1"/>
              <a:t>Q</a:t>
            </a:r>
            <a:r>
              <a:rPr lang="es-ES" sz="1400" baseline="-25000" dirty="0" err="1"/>
              <a:t>c</a:t>
            </a:r>
            <a:r>
              <a:rPr lang="es-ES" sz="1400" dirty="0"/>
              <a:t>  Potencia reactiva del sistema de compensación</a:t>
            </a:r>
          </a:p>
          <a:p>
            <a:r>
              <a:rPr lang="es-ES" sz="1400" dirty="0">
                <a:solidFill>
                  <a:srgbClr val="00B050"/>
                </a:solidFill>
              </a:rPr>
              <a:t>P     </a:t>
            </a:r>
            <a:r>
              <a:rPr lang="es-ES" sz="1400" b="1" dirty="0">
                <a:solidFill>
                  <a:srgbClr val="00B050"/>
                </a:solidFill>
              </a:rPr>
              <a:t>P</a:t>
            </a:r>
            <a:r>
              <a:rPr lang="es-ES" sz="1400" dirty="0">
                <a:solidFill>
                  <a:srgbClr val="00B050"/>
                </a:solidFill>
              </a:rPr>
              <a:t>otencia activa </a:t>
            </a:r>
          </a:p>
          <a:p>
            <a:r>
              <a:rPr lang="el-GR" sz="1400" dirty="0"/>
              <a:t>θ</a:t>
            </a:r>
            <a:r>
              <a:rPr lang="es-ES" sz="1400" baseline="-25000" dirty="0"/>
              <a:t>1</a:t>
            </a:r>
            <a:r>
              <a:rPr lang="es-ES" sz="1400" dirty="0"/>
              <a:t>   Angle desface sin compensar</a:t>
            </a:r>
          </a:p>
          <a:p>
            <a:r>
              <a:rPr lang="el-GR" sz="1400" dirty="0"/>
              <a:t>θ</a:t>
            </a:r>
            <a:r>
              <a:rPr lang="es-ES" sz="1400" baseline="-25000" dirty="0"/>
              <a:t>2</a:t>
            </a:r>
            <a:r>
              <a:rPr lang="es-ES" sz="1400" dirty="0"/>
              <a:t>   Angle desface compensado</a:t>
            </a:r>
            <a:endParaRPr lang="en-US" sz="1400" dirty="0"/>
          </a:p>
        </p:txBody>
      </p:sp>
      <p:sp>
        <p:nvSpPr>
          <p:cNvPr id="12" name="TextBox 11">
            <a:extLst>
              <a:ext uri="{FF2B5EF4-FFF2-40B4-BE49-F238E27FC236}">
                <a16:creationId xmlns:a16="http://schemas.microsoft.com/office/drawing/2014/main" id="{2332A88F-F17E-2275-243B-A54F9E9C7ADA}"/>
              </a:ext>
            </a:extLst>
          </p:cNvPr>
          <p:cNvSpPr txBox="1"/>
          <p:nvPr/>
        </p:nvSpPr>
        <p:spPr>
          <a:xfrm>
            <a:off x="3028928" y="910532"/>
            <a:ext cx="6372385" cy="369332"/>
          </a:xfrm>
          <a:prstGeom prst="rect">
            <a:avLst/>
          </a:prstGeom>
          <a:noFill/>
        </p:spPr>
        <p:txBody>
          <a:bodyPr wrap="none" rtlCol="0">
            <a:spAutoFit/>
          </a:bodyPr>
          <a:lstStyle/>
          <a:p>
            <a:r>
              <a:rPr lang="en-US" sz="1400" b="1" dirty="0">
                <a:solidFill>
                  <a:srgbClr val="FF0000"/>
                </a:solidFill>
              </a:rPr>
              <a:t>V</a:t>
            </a:r>
            <a:r>
              <a:rPr lang="en-US" sz="1400" b="1" baseline="-25000" dirty="0">
                <a:solidFill>
                  <a:srgbClr val="FF0000"/>
                </a:solidFill>
              </a:rPr>
              <a:t>i </a:t>
            </a:r>
            <a:r>
              <a:rPr lang="en-US" sz="1400" dirty="0"/>
              <a:t>= </a:t>
            </a:r>
            <a:r>
              <a:rPr lang="en-US" sz="1400" dirty="0">
                <a:solidFill>
                  <a:srgbClr val="FF0000"/>
                </a:solidFill>
              </a:rPr>
              <a:t>V</a:t>
            </a:r>
            <a:r>
              <a:rPr lang="en-US" sz="1400" baseline="-25000" dirty="0">
                <a:solidFill>
                  <a:srgbClr val="FF0000"/>
                </a:solidFill>
              </a:rPr>
              <a:t>x </a:t>
            </a:r>
            <a:r>
              <a:rPr lang="en-US" sz="1400" dirty="0"/>
              <a:t>+ </a:t>
            </a:r>
            <a:r>
              <a:rPr lang="en-US" sz="1400" dirty="0">
                <a:solidFill>
                  <a:srgbClr val="FF0000"/>
                </a:solidFill>
              </a:rPr>
              <a:t>V</a:t>
            </a:r>
            <a:r>
              <a:rPr lang="en-US" sz="1400" baseline="-25000" dirty="0">
                <a:solidFill>
                  <a:srgbClr val="FF0000"/>
                </a:solidFill>
              </a:rPr>
              <a:t>y</a:t>
            </a:r>
            <a:r>
              <a:rPr lang="en-US" sz="1400" dirty="0"/>
              <a:t> = </a:t>
            </a:r>
            <a:r>
              <a:rPr lang="en-US" sz="1400" dirty="0" err="1">
                <a:solidFill>
                  <a:srgbClr val="FF0000"/>
                </a:solidFill>
              </a:rPr>
              <a:t>V</a:t>
            </a:r>
            <a:r>
              <a:rPr lang="en-US" sz="1400" baseline="-25000" dirty="0" err="1">
                <a:solidFill>
                  <a:srgbClr val="FF0000"/>
                </a:solidFill>
              </a:rPr>
              <a:t>m</a:t>
            </a:r>
            <a:r>
              <a:rPr lang="en-US" sz="1400" dirty="0"/>
              <a:t>[cos(</a:t>
            </a:r>
            <a:r>
              <a:rPr lang="el-GR" sz="1400" dirty="0">
                <a:solidFill>
                  <a:srgbClr val="FF0000"/>
                </a:solidFill>
              </a:rPr>
              <a:t>θ</a:t>
            </a:r>
            <a:r>
              <a:rPr lang="es-ES" sz="1400" baseline="-25000" dirty="0">
                <a:solidFill>
                  <a:srgbClr val="FF0000"/>
                </a:solidFill>
              </a:rPr>
              <a:t>2</a:t>
            </a:r>
            <a:r>
              <a:rPr lang="en-US" sz="1400" dirty="0"/>
              <a:t>) +</a:t>
            </a:r>
            <a:r>
              <a:rPr lang="en-US" sz="1400" dirty="0">
                <a:solidFill>
                  <a:srgbClr val="FF0000"/>
                </a:solidFill>
              </a:rPr>
              <a:t> </a:t>
            </a:r>
            <a:r>
              <a:rPr lang="en-US" sz="1400" dirty="0"/>
              <a:t>Sen (</a:t>
            </a:r>
            <a:r>
              <a:rPr lang="el-GR" sz="1400" dirty="0">
                <a:solidFill>
                  <a:srgbClr val="FF0000"/>
                </a:solidFill>
              </a:rPr>
              <a:t>θ</a:t>
            </a:r>
            <a:r>
              <a:rPr lang="es-ES" sz="1400" baseline="-25000" dirty="0">
                <a:solidFill>
                  <a:srgbClr val="FF0000"/>
                </a:solidFill>
              </a:rPr>
              <a:t>2</a:t>
            </a:r>
            <a:r>
              <a:rPr lang="en-US" sz="1400" dirty="0"/>
              <a:t>)]     </a:t>
            </a:r>
            <a:r>
              <a:rPr lang="en-US" sz="1400" dirty="0">
                <a:sym typeface="Wingdings" panose="05000000000000000000" pitchFamily="2" charset="2"/>
              </a:rPr>
              <a:t></a:t>
            </a:r>
            <a:r>
              <a:rPr lang="en-US" sz="1400" dirty="0"/>
              <a:t>     </a:t>
            </a:r>
            <a:r>
              <a:rPr lang="en-US" sz="1400" dirty="0" err="1">
                <a:solidFill>
                  <a:srgbClr val="FF0000"/>
                </a:solidFill>
              </a:rPr>
              <a:t>V</a:t>
            </a:r>
            <a:r>
              <a:rPr lang="en-US" sz="1400" baseline="-25000" dirty="0" err="1">
                <a:solidFill>
                  <a:srgbClr val="FF0000"/>
                </a:solidFill>
              </a:rPr>
              <a:t>m</a:t>
            </a:r>
            <a:r>
              <a:rPr lang="en-US" dirty="0"/>
              <a:t>∠ </a:t>
            </a:r>
            <a:r>
              <a:rPr lang="el-GR" sz="1400" dirty="0">
                <a:solidFill>
                  <a:srgbClr val="FF0000"/>
                </a:solidFill>
              </a:rPr>
              <a:t>θ</a:t>
            </a:r>
            <a:r>
              <a:rPr lang="es-ES" sz="1400" baseline="-25000" dirty="0">
                <a:solidFill>
                  <a:srgbClr val="FF0000"/>
                </a:solidFill>
              </a:rPr>
              <a:t>2</a:t>
            </a:r>
            <a:r>
              <a:rPr lang="es-ES" sz="1400" baseline="-25000" dirty="0"/>
              <a:t> </a:t>
            </a:r>
            <a:r>
              <a:rPr lang="en-US" sz="1400" dirty="0"/>
              <a:t>=  </a:t>
            </a:r>
            <a:r>
              <a:rPr lang="en-US" dirty="0" err="1"/>
              <a:t>e</a:t>
            </a:r>
            <a:r>
              <a:rPr lang="en-US" sz="1400" baseline="30000" dirty="0" err="1"/>
              <a:t>J</a:t>
            </a:r>
            <a:r>
              <a:rPr lang="el-GR" sz="1400" baseline="30000" dirty="0"/>
              <a:t> </a:t>
            </a:r>
            <a:r>
              <a:rPr lang="el-GR" sz="1400" baseline="30000" dirty="0">
                <a:solidFill>
                  <a:srgbClr val="FF0000"/>
                </a:solidFill>
              </a:rPr>
              <a:t>θ</a:t>
            </a:r>
            <a:r>
              <a:rPr lang="es-ES" sz="1400" baseline="15000" dirty="0">
                <a:solidFill>
                  <a:srgbClr val="FF0000"/>
                </a:solidFill>
              </a:rPr>
              <a:t>2  </a:t>
            </a:r>
            <a:r>
              <a:rPr lang="en-US" sz="1400" dirty="0"/>
              <a:t>  =    </a:t>
            </a:r>
            <a:r>
              <a:rPr lang="en-US" sz="1400" dirty="0" err="1">
                <a:solidFill>
                  <a:srgbClr val="FF0000"/>
                </a:solidFill>
              </a:rPr>
              <a:t>V</a:t>
            </a:r>
            <a:r>
              <a:rPr lang="en-US" sz="1400" baseline="-25000" dirty="0" err="1">
                <a:solidFill>
                  <a:srgbClr val="FF0000"/>
                </a:solidFill>
              </a:rPr>
              <a:t>m</a:t>
            </a:r>
            <a:r>
              <a:rPr lang="en-US" sz="1400" dirty="0"/>
              <a:t>[cos(</a:t>
            </a:r>
            <a:r>
              <a:rPr lang="el-GR" sz="1400" dirty="0">
                <a:solidFill>
                  <a:srgbClr val="FF0000"/>
                </a:solidFill>
              </a:rPr>
              <a:t>θ</a:t>
            </a:r>
            <a:r>
              <a:rPr lang="es-ES" sz="1400" baseline="-25000" dirty="0">
                <a:solidFill>
                  <a:srgbClr val="FF0000"/>
                </a:solidFill>
              </a:rPr>
              <a:t>2</a:t>
            </a:r>
            <a:r>
              <a:rPr lang="en-US" sz="1400" dirty="0"/>
              <a:t>) +</a:t>
            </a:r>
            <a:r>
              <a:rPr lang="en-US" sz="1400" dirty="0">
                <a:solidFill>
                  <a:srgbClr val="FF0000"/>
                </a:solidFill>
              </a:rPr>
              <a:t> </a:t>
            </a:r>
            <a:r>
              <a:rPr lang="en-US" sz="1600" b="1" dirty="0" err="1">
                <a:highlight>
                  <a:srgbClr val="FFFF00"/>
                </a:highlight>
              </a:rPr>
              <a:t>j</a:t>
            </a:r>
            <a:r>
              <a:rPr lang="en-US" sz="1400" dirty="0" err="1">
                <a:highlight>
                  <a:srgbClr val="FFFF00"/>
                </a:highlight>
              </a:rPr>
              <a:t>.</a:t>
            </a:r>
            <a:r>
              <a:rPr lang="en-US" sz="1400" dirty="0" err="1"/>
              <a:t>Sen</a:t>
            </a:r>
            <a:r>
              <a:rPr lang="en-US" sz="1400" dirty="0"/>
              <a:t> (</a:t>
            </a:r>
            <a:r>
              <a:rPr lang="el-GR" sz="1400" dirty="0">
                <a:solidFill>
                  <a:srgbClr val="FF0000"/>
                </a:solidFill>
              </a:rPr>
              <a:t>θ</a:t>
            </a:r>
            <a:r>
              <a:rPr lang="es-ES" sz="1400" baseline="-25000" dirty="0">
                <a:solidFill>
                  <a:srgbClr val="FF0000"/>
                </a:solidFill>
              </a:rPr>
              <a:t>2</a:t>
            </a:r>
            <a:r>
              <a:rPr lang="en-US" sz="1400" dirty="0"/>
              <a:t>)] </a:t>
            </a:r>
          </a:p>
        </p:txBody>
      </p:sp>
      <p:grpSp>
        <p:nvGrpSpPr>
          <p:cNvPr id="25" name="Group 24">
            <a:extLst>
              <a:ext uri="{FF2B5EF4-FFF2-40B4-BE49-F238E27FC236}">
                <a16:creationId xmlns:a16="http://schemas.microsoft.com/office/drawing/2014/main" id="{16FD63D2-F916-B940-8FDD-507C3F53E7E6}"/>
              </a:ext>
            </a:extLst>
          </p:cNvPr>
          <p:cNvGrpSpPr/>
          <p:nvPr/>
        </p:nvGrpSpPr>
        <p:grpSpPr>
          <a:xfrm>
            <a:off x="3119255" y="4100072"/>
            <a:ext cx="4120743" cy="1295158"/>
            <a:chOff x="3119255" y="4129888"/>
            <a:chExt cx="4120743" cy="1295158"/>
          </a:xfrm>
        </p:grpSpPr>
        <p:sp>
          <p:nvSpPr>
            <p:cNvPr id="15" name="TextBox 14">
              <a:extLst>
                <a:ext uri="{FF2B5EF4-FFF2-40B4-BE49-F238E27FC236}">
                  <a16:creationId xmlns:a16="http://schemas.microsoft.com/office/drawing/2014/main" id="{906EED69-9BD2-27FF-38C9-5CBCE91994B8}"/>
                </a:ext>
              </a:extLst>
            </p:cNvPr>
            <p:cNvSpPr txBox="1"/>
            <p:nvPr/>
          </p:nvSpPr>
          <p:spPr>
            <a:xfrm>
              <a:off x="3149736" y="4129888"/>
              <a:ext cx="1117614" cy="307777"/>
            </a:xfrm>
            <a:prstGeom prst="rect">
              <a:avLst/>
            </a:prstGeom>
            <a:noFill/>
          </p:spPr>
          <p:txBody>
            <a:bodyPr wrap="none" rtlCol="0">
              <a:spAutoFit/>
            </a:bodyPr>
            <a:lstStyle/>
            <a:p>
              <a:r>
                <a:rPr lang="en-US" sz="1400" b="1" dirty="0">
                  <a:solidFill>
                    <a:srgbClr val="0070C0"/>
                  </a:solidFill>
                </a:rPr>
                <a:t>P</a:t>
              </a:r>
              <a:r>
                <a:rPr lang="en-US" sz="1400" b="1" baseline="-25000" dirty="0">
                  <a:solidFill>
                    <a:srgbClr val="0070C0"/>
                  </a:solidFill>
                </a:rPr>
                <a:t>i </a:t>
              </a:r>
              <a:r>
                <a:rPr lang="en-US" sz="1400" dirty="0"/>
                <a:t>+</a:t>
              </a:r>
              <a:r>
                <a:rPr lang="en-US" sz="1400" b="1" dirty="0">
                  <a:solidFill>
                    <a:srgbClr val="FF0000"/>
                  </a:solidFill>
                </a:rPr>
                <a:t> Q</a:t>
              </a:r>
              <a:r>
                <a:rPr lang="en-US" sz="1400" b="1" baseline="-25000" dirty="0">
                  <a:solidFill>
                    <a:srgbClr val="FF0000"/>
                  </a:solidFill>
                </a:rPr>
                <a:t>i</a:t>
              </a:r>
              <a:r>
                <a:rPr lang="en-US" sz="1400" dirty="0"/>
                <a:t> = </a:t>
              </a:r>
              <a:r>
                <a:rPr lang="en-US" sz="1400" b="1" dirty="0">
                  <a:solidFill>
                    <a:srgbClr val="FF0000"/>
                  </a:solidFill>
                </a:rPr>
                <a:t>V</a:t>
              </a:r>
              <a:r>
                <a:rPr lang="en-US" sz="1400" b="1" baseline="-25000" dirty="0">
                  <a:solidFill>
                    <a:srgbClr val="FF0000"/>
                  </a:solidFill>
                </a:rPr>
                <a:t>i </a:t>
              </a:r>
              <a:r>
                <a:rPr lang="en-US" sz="1400" b="1" dirty="0">
                  <a:solidFill>
                    <a:srgbClr val="0070C0"/>
                  </a:solidFill>
                </a:rPr>
                <a:t>I*</a:t>
              </a:r>
              <a:r>
                <a:rPr lang="en-US" sz="1400" b="1" baseline="-25000" dirty="0" err="1">
                  <a:solidFill>
                    <a:srgbClr val="0070C0"/>
                  </a:solidFill>
                </a:rPr>
                <a:t>i</a:t>
              </a:r>
              <a:endParaRPr lang="en-US" sz="1400" dirty="0"/>
            </a:p>
          </p:txBody>
        </p:sp>
        <p:sp>
          <p:nvSpPr>
            <p:cNvPr id="16" name="TextBox 15">
              <a:extLst>
                <a:ext uri="{FF2B5EF4-FFF2-40B4-BE49-F238E27FC236}">
                  <a16:creationId xmlns:a16="http://schemas.microsoft.com/office/drawing/2014/main" id="{B782DA17-750E-5255-4A2A-8A6F286EE309}"/>
                </a:ext>
              </a:extLst>
            </p:cNvPr>
            <p:cNvSpPr txBox="1"/>
            <p:nvPr/>
          </p:nvSpPr>
          <p:spPr>
            <a:xfrm>
              <a:off x="3119255" y="4458134"/>
              <a:ext cx="4120743" cy="338554"/>
            </a:xfrm>
            <a:prstGeom prst="rect">
              <a:avLst/>
            </a:prstGeom>
            <a:noFill/>
          </p:spPr>
          <p:txBody>
            <a:bodyPr wrap="none" rtlCol="0">
              <a:spAutoFit/>
            </a:bodyPr>
            <a:lstStyle/>
            <a:p>
              <a:r>
                <a:rPr lang="en-US" sz="1400" b="1" dirty="0">
                  <a:solidFill>
                    <a:srgbClr val="0070C0"/>
                  </a:solidFill>
                </a:rPr>
                <a:t>P</a:t>
              </a:r>
              <a:r>
                <a:rPr lang="en-US" sz="1400" b="1" baseline="-25000" dirty="0">
                  <a:solidFill>
                    <a:srgbClr val="0070C0"/>
                  </a:solidFill>
                </a:rPr>
                <a:t>i </a:t>
              </a:r>
              <a:r>
                <a:rPr lang="en-US" sz="1400" dirty="0"/>
                <a:t>+</a:t>
              </a:r>
              <a:r>
                <a:rPr lang="en-US" sz="1400" b="1" dirty="0">
                  <a:solidFill>
                    <a:srgbClr val="FF0000"/>
                  </a:solidFill>
                </a:rPr>
                <a:t> Q</a:t>
              </a:r>
              <a:r>
                <a:rPr lang="en-US" sz="1400" b="1" baseline="-25000" dirty="0">
                  <a:solidFill>
                    <a:srgbClr val="FF0000"/>
                  </a:solidFill>
                </a:rPr>
                <a:t>i</a:t>
              </a:r>
              <a:r>
                <a:rPr lang="en-US" sz="1400" dirty="0"/>
                <a:t> = </a:t>
              </a:r>
              <a:r>
                <a:rPr lang="en-US" sz="1400" dirty="0" err="1">
                  <a:solidFill>
                    <a:srgbClr val="FF0000"/>
                  </a:solidFill>
                </a:rPr>
                <a:t>V</a:t>
              </a:r>
              <a:r>
                <a:rPr lang="en-US" sz="1400" baseline="-25000" dirty="0" err="1">
                  <a:solidFill>
                    <a:srgbClr val="FF0000"/>
                  </a:solidFill>
                </a:rPr>
                <a:t>m</a:t>
              </a:r>
              <a:r>
                <a:rPr lang="en-US" sz="1400" dirty="0"/>
                <a:t>[cos(</a:t>
              </a:r>
              <a:r>
                <a:rPr lang="el-GR" sz="1400" dirty="0"/>
                <a:t>θ</a:t>
              </a:r>
              <a:r>
                <a:rPr lang="es-ES" sz="1400" baseline="-25000" dirty="0"/>
                <a:t>2</a:t>
              </a:r>
              <a:r>
                <a:rPr lang="en-US" sz="1400" dirty="0"/>
                <a:t>) +</a:t>
              </a:r>
              <a:r>
                <a:rPr lang="en-US" sz="1400" dirty="0">
                  <a:solidFill>
                    <a:srgbClr val="FF0000"/>
                  </a:solidFill>
                </a:rPr>
                <a:t> </a:t>
              </a:r>
              <a:r>
                <a:rPr lang="en-US" sz="1600" b="1" dirty="0" err="1">
                  <a:highlight>
                    <a:srgbClr val="FFFF00"/>
                  </a:highlight>
                </a:rPr>
                <a:t>j</a:t>
              </a:r>
              <a:r>
                <a:rPr lang="en-US" sz="1400" dirty="0" err="1">
                  <a:highlight>
                    <a:srgbClr val="FFFF00"/>
                  </a:highlight>
                </a:rPr>
                <a:t>.</a:t>
              </a:r>
              <a:r>
                <a:rPr lang="en-US" sz="1400" dirty="0" err="1"/>
                <a:t>Sen</a:t>
              </a:r>
              <a:r>
                <a:rPr lang="en-US" sz="1400" dirty="0"/>
                <a:t> (</a:t>
              </a:r>
              <a:r>
                <a:rPr lang="el-GR" sz="1400" dirty="0"/>
                <a:t>θ</a:t>
              </a:r>
              <a:r>
                <a:rPr lang="es-ES" sz="1400" baseline="-25000" dirty="0"/>
                <a:t>1</a:t>
              </a:r>
              <a:r>
                <a:rPr lang="en-US" sz="1400" dirty="0"/>
                <a:t>)]. </a:t>
              </a:r>
              <a:r>
                <a:rPr lang="en-US" sz="1400" b="1" dirty="0" err="1">
                  <a:solidFill>
                    <a:srgbClr val="0070C0"/>
                  </a:solidFill>
                </a:rPr>
                <a:t>I</a:t>
              </a:r>
              <a:r>
                <a:rPr lang="en-US" sz="1400" baseline="-25000" dirty="0" err="1">
                  <a:solidFill>
                    <a:srgbClr val="0070C0"/>
                  </a:solidFill>
                </a:rPr>
                <a:t>m</a:t>
              </a:r>
              <a:r>
                <a:rPr lang="en-US" sz="1400" dirty="0"/>
                <a:t>[cos(</a:t>
              </a:r>
              <a:r>
                <a:rPr lang="el-GR" sz="1400" dirty="0"/>
                <a:t>θ</a:t>
              </a:r>
              <a:r>
                <a:rPr lang="es-ES" sz="1400" baseline="-25000" dirty="0"/>
                <a:t>2</a:t>
              </a:r>
              <a:r>
                <a:rPr lang="en-US" sz="1400" dirty="0"/>
                <a:t>) +</a:t>
              </a:r>
              <a:r>
                <a:rPr lang="en-US" sz="1400" dirty="0">
                  <a:solidFill>
                    <a:srgbClr val="FF0000"/>
                  </a:solidFill>
                </a:rPr>
                <a:t> </a:t>
              </a:r>
              <a:r>
                <a:rPr lang="en-US" sz="1600" b="1" dirty="0" err="1">
                  <a:highlight>
                    <a:srgbClr val="FFFF00"/>
                  </a:highlight>
                </a:rPr>
                <a:t>j</a:t>
              </a:r>
              <a:r>
                <a:rPr lang="en-US" sz="1400" dirty="0" err="1">
                  <a:highlight>
                    <a:srgbClr val="FFFF00"/>
                  </a:highlight>
                </a:rPr>
                <a:t>.</a:t>
              </a:r>
              <a:r>
                <a:rPr lang="en-US" sz="1400" dirty="0" err="1"/>
                <a:t>Sen</a:t>
              </a:r>
              <a:r>
                <a:rPr lang="en-US" sz="1400" dirty="0"/>
                <a:t> (</a:t>
              </a:r>
              <a:r>
                <a:rPr lang="el-GR" sz="1400" dirty="0"/>
                <a:t>θ</a:t>
              </a:r>
              <a:r>
                <a:rPr lang="es-ES" sz="1400" baseline="-25000" dirty="0"/>
                <a:t>1</a:t>
              </a:r>
              <a:r>
                <a:rPr lang="en-US" sz="1400" dirty="0"/>
                <a:t>)]</a:t>
              </a:r>
            </a:p>
          </p:txBody>
        </p:sp>
        <p:sp>
          <p:nvSpPr>
            <p:cNvPr id="17" name="TextBox 16">
              <a:extLst>
                <a:ext uri="{FF2B5EF4-FFF2-40B4-BE49-F238E27FC236}">
                  <a16:creationId xmlns:a16="http://schemas.microsoft.com/office/drawing/2014/main" id="{986F9396-40BF-DD90-38BB-2E4A9B0938FC}"/>
                </a:ext>
              </a:extLst>
            </p:cNvPr>
            <p:cNvSpPr txBox="1"/>
            <p:nvPr/>
          </p:nvSpPr>
          <p:spPr>
            <a:xfrm>
              <a:off x="3602245" y="4786381"/>
              <a:ext cx="2806153" cy="338554"/>
            </a:xfrm>
            <a:prstGeom prst="rect">
              <a:avLst/>
            </a:prstGeom>
            <a:noFill/>
          </p:spPr>
          <p:txBody>
            <a:bodyPr wrap="none" rtlCol="0">
              <a:spAutoFit/>
            </a:bodyPr>
            <a:lstStyle/>
            <a:p>
              <a:r>
                <a:rPr lang="en-US" sz="1400" dirty="0"/>
                <a:t>= </a:t>
              </a:r>
              <a:r>
                <a:rPr lang="en-US" sz="1400" dirty="0" err="1">
                  <a:solidFill>
                    <a:srgbClr val="FF0000"/>
                  </a:solidFill>
                </a:rPr>
                <a:t>V</a:t>
              </a:r>
              <a:r>
                <a:rPr lang="en-US" sz="1400" baseline="-25000" dirty="0" err="1">
                  <a:solidFill>
                    <a:srgbClr val="FF0000"/>
                  </a:solidFill>
                </a:rPr>
                <a:t>m</a:t>
              </a:r>
              <a:r>
                <a:rPr lang="en-US" sz="1400" b="1" dirty="0">
                  <a:solidFill>
                    <a:srgbClr val="0070C0"/>
                  </a:solidFill>
                </a:rPr>
                <a:t> </a:t>
              </a:r>
              <a:r>
                <a:rPr lang="en-US" sz="1400" b="1" dirty="0" err="1">
                  <a:solidFill>
                    <a:srgbClr val="0070C0"/>
                  </a:solidFill>
                </a:rPr>
                <a:t>I</a:t>
              </a:r>
              <a:r>
                <a:rPr lang="en-US" sz="1400" baseline="-25000" dirty="0" err="1">
                  <a:solidFill>
                    <a:srgbClr val="0070C0"/>
                  </a:solidFill>
                </a:rPr>
                <a:t>m</a:t>
              </a:r>
              <a:r>
                <a:rPr lang="en-US" sz="1400" dirty="0"/>
                <a:t>[cos(</a:t>
              </a:r>
              <a:r>
                <a:rPr lang="el-GR" sz="1400" dirty="0"/>
                <a:t>θ</a:t>
              </a:r>
              <a:r>
                <a:rPr lang="es-ES" sz="1400" baseline="-25000" dirty="0"/>
                <a:t>2</a:t>
              </a:r>
              <a:r>
                <a:rPr lang="en-US" sz="1400" baseline="-25000" dirty="0"/>
                <a:t> </a:t>
              </a:r>
              <a:r>
                <a:rPr lang="en-US" sz="1400" dirty="0"/>
                <a:t>-</a:t>
              </a:r>
              <a:r>
                <a:rPr lang="en-US" sz="1400" dirty="0">
                  <a:solidFill>
                    <a:srgbClr val="FF0000"/>
                  </a:solidFill>
                </a:rPr>
                <a:t> </a:t>
              </a:r>
              <a:r>
                <a:rPr lang="el-GR" sz="1400" dirty="0"/>
                <a:t>θ</a:t>
              </a:r>
              <a:r>
                <a:rPr lang="es-ES" sz="1400" baseline="-25000" dirty="0"/>
                <a:t>1</a:t>
              </a:r>
              <a:r>
                <a:rPr lang="en-US" sz="1400" dirty="0"/>
                <a:t>)] +</a:t>
              </a:r>
              <a:r>
                <a:rPr lang="en-US" sz="1400" dirty="0">
                  <a:solidFill>
                    <a:srgbClr val="FF0000"/>
                  </a:solidFill>
                </a:rPr>
                <a:t> </a:t>
              </a:r>
              <a:r>
                <a:rPr lang="en-US" sz="1600" b="1" dirty="0" err="1">
                  <a:highlight>
                    <a:srgbClr val="FFFF00"/>
                  </a:highlight>
                </a:rPr>
                <a:t>j</a:t>
              </a:r>
              <a:r>
                <a:rPr lang="en-US" sz="1400" dirty="0" err="1">
                  <a:highlight>
                    <a:srgbClr val="FFFF00"/>
                  </a:highlight>
                </a:rPr>
                <a:t>.</a:t>
              </a:r>
              <a:r>
                <a:rPr lang="en-US" sz="1400" dirty="0" err="1"/>
                <a:t>Sen</a:t>
              </a:r>
              <a:r>
                <a:rPr lang="en-US" sz="1400" dirty="0"/>
                <a:t> (</a:t>
              </a:r>
              <a:r>
                <a:rPr lang="el-GR" sz="1400" dirty="0"/>
                <a:t>θ</a:t>
              </a:r>
              <a:r>
                <a:rPr lang="es-ES" sz="1400" baseline="-25000" dirty="0"/>
                <a:t>2</a:t>
              </a:r>
              <a:r>
                <a:rPr lang="en-US" sz="1400" baseline="-25000" dirty="0"/>
                <a:t> </a:t>
              </a:r>
              <a:r>
                <a:rPr lang="en-US" sz="1400" dirty="0"/>
                <a:t>-</a:t>
              </a:r>
              <a:r>
                <a:rPr lang="en-US" sz="1400" dirty="0">
                  <a:solidFill>
                    <a:srgbClr val="FF0000"/>
                  </a:solidFill>
                </a:rPr>
                <a:t> </a:t>
              </a:r>
              <a:r>
                <a:rPr lang="el-GR" sz="1400" dirty="0"/>
                <a:t>θ</a:t>
              </a:r>
              <a:r>
                <a:rPr lang="es-ES" sz="1400" baseline="-25000" dirty="0"/>
                <a:t>1</a:t>
              </a:r>
              <a:r>
                <a:rPr lang="en-US" sz="1400" dirty="0"/>
                <a:t>)]</a:t>
              </a:r>
            </a:p>
          </p:txBody>
        </p:sp>
        <p:sp>
          <p:nvSpPr>
            <p:cNvPr id="18" name="TextBox 17">
              <a:extLst>
                <a:ext uri="{FF2B5EF4-FFF2-40B4-BE49-F238E27FC236}">
                  <a16:creationId xmlns:a16="http://schemas.microsoft.com/office/drawing/2014/main" id="{4EA68D7E-9988-58C9-62AE-018D1FF32CED}"/>
                </a:ext>
              </a:extLst>
            </p:cNvPr>
            <p:cNvSpPr txBox="1"/>
            <p:nvPr/>
          </p:nvSpPr>
          <p:spPr>
            <a:xfrm>
              <a:off x="3621001" y="5086492"/>
              <a:ext cx="2131289" cy="338554"/>
            </a:xfrm>
            <a:prstGeom prst="rect">
              <a:avLst/>
            </a:prstGeom>
            <a:noFill/>
          </p:spPr>
          <p:txBody>
            <a:bodyPr wrap="none" rtlCol="0">
              <a:spAutoFit/>
            </a:bodyPr>
            <a:lstStyle/>
            <a:p>
              <a:r>
                <a:rPr lang="en-US" sz="1400" dirty="0"/>
                <a:t>= </a:t>
              </a:r>
              <a:r>
                <a:rPr lang="en-US" sz="1400" dirty="0" err="1">
                  <a:solidFill>
                    <a:srgbClr val="FF0000"/>
                  </a:solidFill>
                </a:rPr>
                <a:t>V</a:t>
              </a:r>
              <a:r>
                <a:rPr lang="en-US" sz="1400" baseline="-25000" dirty="0" err="1">
                  <a:solidFill>
                    <a:srgbClr val="FF0000"/>
                  </a:solidFill>
                </a:rPr>
                <a:t>m</a:t>
              </a:r>
              <a:r>
                <a:rPr lang="en-US" sz="1400" b="1" dirty="0">
                  <a:solidFill>
                    <a:srgbClr val="0070C0"/>
                  </a:solidFill>
                </a:rPr>
                <a:t> </a:t>
              </a:r>
              <a:r>
                <a:rPr lang="en-US" sz="1400" b="1" dirty="0" err="1">
                  <a:solidFill>
                    <a:srgbClr val="0070C0"/>
                  </a:solidFill>
                </a:rPr>
                <a:t>I</a:t>
              </a:r>
              <a:r>
                <a:rPr lang="en-US" sz="1400" baseline="-25000" dirty="0" err="1">
                  <a:solidFill>
                    <a:srgbClr val="0070C0"/>
                  </a:solidFill>
                </a:rPr>
                <a:t>m</a:t>
              </a:r>
              <a:r>
                <a:rPr lang="en-US" sz="1400" dirty="0"/>
                <a:t>[cos(</a:t>
              </a:r>
              <a:r>
                <a:rPr lang="az-Cyrl-AZ" sz="1400" dirty="0"/>
                <a:t>ф</a:t>
              </a:r>
              <a:r>
                <a:rPr lang="en-US" sz="1400" dirty="0"/>
                <a:t>) +</a:t>
              </a:r>
              <a:r>
                <a:rPr lang="en-US" sz="1400" dirty="0">
                  <a:solidFill>
                    <a:srgbClr val="FF0000"/>
                  </a:solidFill>
                </a:rPr>
                <a:t> </a:t>
              </a:r>
              <a:r>
                <a:rPr lang="en-US" sz="1600" b="1" dirty="0" err="1">
                  <a:highlight>
                    <a:srgbClr val="FFFF00"/>
                  </a:highlight>
                </a:rPr>
                <a:t>j</a:t>
              </a:r>
              <a:r>
                <a:rPr lang="en-US" sz="1400" dirty="0" err="1">
                  <a:highlight>
                    <a:srgbClr val="FFFF00"/>
                  </a:highlight>
                </a:rPr>
                <a:t>.</a:t>
              </a:r>
              <a:r>
                <a:rPr lang="en-US" sz="1400" dirty="0" err="1"/>
                <a:t>Sen</a:t>
              </a:r>
              <a:r>
                <a:rPr lang="en-US" sz="1400" dirty="0"/>
                <a:t> (</a:t>
              </a:r>
              <a:r>
                <a:rPr lang="az-Cyrl-AZ" sz="1400" dirty="0"/>
                <a:t>ф</a:t>
              </a:r>
              <a:r>
                <a:rPr lang="en-US" sz="1400" baseline="-25000" dirty="0"/>
                <a:t> </a:t>
              </a:r>
              <a:r>
                <a:rPr lang="en-US" sz="1400" dirty="0"/>
                <a:t>)]</a:t>
              </a:r>
            </a:p>
          </p:txBody>
        </p:sp>
      </p:grpSp>
      <p:sp>
        <p:nvSpPr>
          <p:cNvPr id="19" name="TextBox 18">
            <a:extLst>
              <a:ext uri="{FF2B5EF4-FFF2-40B4-BE49-F238E27FC236}">
                <a16:creationId xmlns:a16="http://schemas.microsoft.com/office/drawing/2014/main" id="{657B6598-9AFC-A31D-4D5B-C60D619B4EDD}"/>
              </a:ext>
            </a:extLst>
          </p:cNvPr>
          <p:cNvSpPr txBox="1"/>
          <p:nvPr/>
        </p:nvSpPr>
        <p:spPr>
          <a:xfrm>
            <a:off x="3419366" y="5761789"/>
            <a:ext cx="1938351" cy="307777"/>
          </a:xfrm>
          <a:prstGeom prst="rect">
            <a:avLst/>
          </a:prstGeom>
          <a:solidFill>
            <a:schemeClr val="accent6">
              <a:lumMod val="20000"/>
              <a:lumOff val="80000"/>
            </a:schemeClr>
          </a:solidFill>
        </p:spPr>
        <p:txBody>
          <a:bodyPr wrap="none" rtlCol="0">
            <a:spAutoFit/>
          </a:bodyPr>
          <a:lstStyle/>
          <a:p>
            <a:r>
              <a:rPr lang="en-US" sz="1400" b="1" dirty="0">
                <a:solidFill>
                  <a:srgbClr val="B9E1F3"/>
                </a:solidFill>
                <a:highlight>
                  <a:srgbClr val="000000"/>
                </a:highlight>
              </a:rPr>
              <a:t>Q</a:t>
            </a:r>
            <a:r>
              <a:rPr lang="en-US" sz="1400" b="1" baseline="-25000" dirty="0">
                <a:solidFill>
                  <a:srgbClr val="B9E1F3"/>
                </a:solidFill>
                <a:highlight>
                  <a:srgbClr val="000000"/>
                </a:highlight>
              </a:rPr>
              <a:t>C</a:t>
            </a:r>
            <a:r>
              <a:rPr lang="en-US" sz="1400" dirty="0">
                <a:solidFill>
                  <a:schemeClr val="accent4">
                    <a:lumMod val="75000"/>
                  </a:schemeClr>
                </a:solidFill>
              </a:rPr>
              <a:t> </a:t>
            </a:r>
            <a:r>
              <a:rPr lang="en-US" sz="1400" dirty="0"/>
              <a:t>= </a:t>
            </a:r>
            <a:r>
              <a:rPr lang="en-US" sz="1400" dirty="0">
                <a:solidFill>
                  <a:schemeClr val="accent6">
                    <a:lumMod val="75000"/>
                  </a:schemeClr>
                </a:solidFill>
              </a:rPr>
              <a:t>P</a:t>
            </a:r>
            <a:r>
              <a:rPr lang="en-US" sz="1400" baseline="-25000" dirty="0">
                <a:solidFill>
                  <a:schemeClr val="accent6">
                    <a:lumMod val="75000"/>
                  </a:schemeClr>
                </a:solidFill>
              </a:rPr>
              <a:t>.</a:t>
            </a:r>
            <a:r>
              <a:rPr lang="en-US" sz="1400" dirty="0"/>
              <a:t>[tan(</a:t>
            </a:r>
            <a:r>
              <a:rPr lang="el-GR" sz="1400" dirty="0"/>
              <a:t>θ</a:t>
            </a:r>
            <a:r>
              <a:rPr lang="es-ES" sz="1400" baseline="-25000" dirty="0"/>
              <a:t>2</a:t>
            </a:r>
            <a:r>
              <a:rPr lang="en-US" sz="1400" dirty="0"/>
              <a:t>) -</a:t>
            </a:r>
            <a:r>
              <a:rPr lang="en-US" sz="1400" dirty="0">
                <a:solidFill>
                  <a:srgbClr val="FF0000"/>
                </a:solidFill>
              </a:rPr>
              <a:t> </a:t>
            </a:r>
            <a:r>
              <a:rPr lang="en-US" sz="1400" dirty="0"/>
              <a:t>tan (</a:t>
            </a:r>
            <a:r>
              <a:rPr lang="el-GR" sz="1400" dirty="0"/>
              <a:t>θ</a:t>
            </a:r>
            <a:r>
              <a:rPr lang="es-ES" sz="1400" baseline="-25000" dirty="0"/>
              <a:t>2</a:t>
            </a:r>
            <a:r>
              <a:rPr lang="en-US" sz="1400" dirty="0"/>
              <a:t>)]</a:t>
            </a:r>
          </a:p>
        </p:txBody>
      </p:sp>
      <p:grpSp>
        <p:nvGrpSpPr>
          <p:cNvPr id="22" name="Group 21">
            <a:extLst>
              <a:ext uri="{FF2B5EF4-FFF2-40B4-BE49-F238E27FC236}">
                <a16:creationId xmlns:a16="http://schemas.microsoft.com/office/drawing/2014/main" id="{96DFC719-7A82-D834-6B70-128630E51AFE}"/>
              </a:ext>
            </a:extLst>
          </p:cNvPr>
          <p:cNvGrpSpPr/>
          <p:nvPr/>
        </p:nvGrpSpPr>
        <p:grpSpPr>
          <a:xfrm>
            <a:off x="531543" y="3858710"/>
            <a:ext cx="2543165" cy="2191362"/>
            <a:chOff x="432152" y="2807303"/>
            <a:chExt cx="2543165" cy="2191362"/>
          </a:xfrm>
        </p:grpSpPr>
        <p:pic>
          <p:nvPicPr>
            <p:cNvPr id="3" name="Picture 2">
              <a:extLst>
                <a:ext uri="{FF2B5EF4-FFF2-40B4-BE49-F238E27FC236}">
                  <a16:creationId xmlns:a16="http://schemas.microsoft.com/office/drawing/2014/main" id="{38A3BDFE-6927-AD59-37EF-82601190CD52}"/>
                </a:ext>
              </a:extLst>
            </p:cNvPr>
            <p:cNvPicPr>
              <a:picLocks noChangeAspect="1"/>
            </p:cNvPicPr>
            <p:nvPr/>
          </p:nvPicPr>
          <p:blipFill>
            <a:blip r:embed="rId2"/>
            <a:srcRect b="32601"/>
            <a:stretch>
              <a:fillRect/>
            </a:stretch>
          </p:blipFill>
          <p:spPr>
            <a:xfrm>
              <a:off x="432152" y="2807303"/>
              <a:ext cx="2543165" cy="2191362"/>
            </a:xfrm>
            <a:prstGeom prst="rect">
              <a:avLst/>
            </a:prstGeom>
          </p:spPr>
        </p:pic>
        <p:sp>
          <p:nvSpPr>
            <p:cNvPr id="20" name="TextBox 19">
              <a:extLst>
                <a:ext uri="{FF2B5EF4-FFF2-40B4-BE49-F238E27FC236}">
                  <a16:creationId xmlns:a16="http://schemas.microsoft.com/office/drawing/2014/main" id="{C22BBC1D-43C6-22C8-20A8-839B538B3B40}"/>
                </a:ext>
              </a:extLst>
            </p:cNvPr>
            <p:cNvSpPr txBox="1"/>
            <p:nvPr/>
          </p:nvSpPr>
          <p:spPr>
            <a:xfrm>
              <a:off x="1252025" y="4564966"/>
              <a:ext cx="386644" cy="369332"/>
            </a:xfrm>
            <a:prstGeom prst="rect">
              <a:avLst/>
            </a:prstGeom>
            <a:noFill/>
          </p:spPr>
          <p:txBody>
            <a:bodyPr wrap="none" rtlCol="0">
              <a:spAutoFit/>
            </a:bodyPr>
            <a:lstStyle/>
            <a:p>
              <a:r>
                <a:rPr lang="el-GR" dirty="0">
                  <a:highlight>
                    <a:srgbClr val="FFFFFF"/>
                  </a:highlight>
                </a:rPr>
                <a:t>θ</a:t>
              </a:r>
              <a:r>
                <a:rPr lang="es-ES" baseline="-25000" dirty="0">
                  <a:highlight>
                    <a:srgbClr val="FFFFFF"/>
                  </a:highlight>
                </a:rPr>
                <a:t>2</a:t>
              </a:r>
              <a:endParaRPr lang="en-US" dirty="0">
                <a:highlight>
                  <a:srgbClr val="FFFFFF"/>
                </a:highlight>
              </a:endParaRPr>
            </a:p>
          </p:txBody>
        </p:sp>
        <p:sp>
          <p:nvSpPr>
            <p:cNvPr id="21" name="TextBox 20">
              <a:extLst>
                <a:ext uri="{FF2B5EF4-FFF2-40B4-BE49-F238E27FC236}">
                  <a16:creationId xmlns:a16="http://schemas.microsoft.com/office/drawing/2014/main" id="{D5F606C2-5FA3-1282-455C-BC5864EA81F2}"/>
                </a:ext>
              </a:extLst>
            </p:cNvPr>
            <p:cNvSpPr txBox="1"/>
            <p:nvPr/>
          </p:nvSpPr>
          <p:spPr>
            <a:xfrm>
              <a:off x="1411458" y="4063219"/>
              <a:ext cx="386644" cy="369332"/>
            </a:xfrm>
            <a:prstGeom prst="rect">
              <a:avLst/>
            </a:prstGeom>
            <a:noFill/>
          </p:spPr>
          <p:txBody>
            <a:bodyPr wrap="none" rtlCol="0">
              <a:spAutoFit/>
            </a:bodyPr>
            <a:lstStyle/>
            <a:p>
              <a:r>
                <a:rPr lang="el-GR" dirty="0">
                  <a:highlight>
                    <a:srgbClr val="FFFFFF"/>
                  </a:highlight>
                </a:rPr>
                <a:t>θ</a:t>
              </a:r>
              <a:r>
                <a:rPr lang="es-ES" baseline="-25000" dirty="0">
                  <a:highlight>
                    <a:srgbClr val="FFFFFF"/>
                  </a:highlight>
                </a:rPr>
                <a:t>1</a:t>
              </a:r>
              <a:endParaRPr lang="en-US" dirty="0">
                <a:highlight>
                  <a:srgbClr val="FFFFFF"/>
                </a:highlight>
              </a:endParaRPr>
            </a:p>
          </p:txBody>
        </p:sp>
      </p:grpSp>
      <p:sp>
        <p:nvSpPr>
          <p:cNvPr id="23" name="TextBox 22">
            <a:extLst>
              <a:ext uri="{FF2B5EF4-FFF2-40B4-BE49-F238E27FC236}">
                <a16:creationId xmlns:a16="http://schemas.microsoft.com/office/drawing/2014/main" id="{A590B4A9-2F7F-E42F-9D56-780D63F8AA9E}"/>
              </a:ext>
            </a:extLst>
          </p:cNvPr>
          <p:cNvSpPr txBox="1"/>
          <p:nvPr/>
        </p:nvSpPr>
        <p:spPr>
          <a:xfrm>
            <a:off x="2418307" y="4452020"/>
            <a:ext cx="372218" cy="307777"/>
          </a:xfrm>
          <a:prstGeom prst="rect">
            <a:avLst/>
          </a:prstGeom>
          <a:noFill/>
        </p:spPr>
        <p:txBody>
          <a:bodyPr wrap="none" rtlCol="0">
            <a:spAutoFit/>
          </a:bodyPr>
          <a:lstStyle/>
          <a:p>
            <a:r>
              <a:rPr lang="en-US" sz="1400" b="1" dirty="0">
                <a:solidFill>
                  <a:srgbClr val="B9E1F3"/>
                </a:solidFill>
                <a:highlight>
                  <a:srgbClr val="000000"/>
                </a:highlight>
              </a:rPr>
              <a:t>Q</a:t>
            </a:r>
            <a:r>
              <a:rPr lang="en-US" sz="1400" b="1" baseline="-25000" dirty="0">
                <a:solidFill>
                  <a:srgbClr val="B9E1F3"/>
                </a:solidFill>
                <a:highlight>
                  <a:srgbClr val="000000"/>
                </a:highlight>
              </a:rPr>
              <a:t>C</a:t>
            </a:r>
            <a:endParaRPr lang="en-US" sz="1400" dirty="0"/>
          </a:p>
        </p:txBody>
      </p:sp>
      <p:sp>
        <p:nvSpPr>
          <p:cNvPr id="26" name="TextBox 25">
            <a:extLst>
              <a:ext uri="{FF2B5EF4-FFF2-40B4-BE49-F238E27FC236}">
                <a16:creationId xmlns:a16="http://schemas.microsoft.com/office/drawing/2014/main" id="{80E71776-2DA3-6277-9698-909E9FBA6526}"/>
              </a:ext>
            </a:extLst>
          </p:cNvPr>
          <p:cNvSpPr txBox="1"/>
          <p:nvPr/>
        </p:nvSpPr>
        <p:spPr>
          <a:xfrm>
            <a:off x="3101008" y="5436703"/>
            <a:ext cx="2200026" cy="338554"/>
          </a:xfrm>
          <a:prstGeom prst="rect">
            <a:avLst/>
          </a:prstGeom>
          <a:noFill/>
        </p:spPr>
        <p:txBody>
          <a:bodyPr wrap="none" rtlCol="0">
            <a:spAutoFit/>
          </a:bodyPr>
          <a:lstStyle/>
          <a:p>
            <a:r>
              <a:rPr lang="en-US" sz="1600" b="1" u="sng" dirty="0" err="1"/>
              <a:t>Compensacion</a:t>
            </a:r>
            <a:r>
              <a:rPr lang="en-US" sz="1600" b="1" u="sng" dirty="0"/>
              <a:t> </a:t>
            </a:r>
            <a:r>
              <a:rPr lang="en-US" sz="1600" b="1" u="sng" dirty="0" err="1"/>
              <a:t>Reactiva</a:t>
            </a:r>
            <a:endParaRPr lang="en-US" sz="1600" b="1" u="sng" dirty="0"/>
          </a:p>
        </p:txBody>
      </p:sp>
      <p:sp>
        <p:nvSpPr>
          <p:cNvPr id="27" name="TextBox 26">
            <a:extLst>
              <a:ext uri="{FF2B5EF4-FFF2-40B4-BE49-F238E27FC236}">
                <a16:creationId xmlns:a16="http://schemas.microsoft.com/office/drawing/2014/main" id="{EC8DE60B-0666-96DE-1DD8-7D9ABF36D6B0}"/>
              </a:ext>
            </a:extLst>
          </p:cNvPr>
          <p:cNvSpPr txBox="1"/>
          <p:nvPr/>
        </p:nvSpPr>
        <p:spPr>
          <a:xfrm>
            <a:off x="3094382" y="3824908"/>
            <a:ext cx="2701124" cy="338554"/>
          </a:xfrm>
          <a:prstGeom prst="rect">
            <a:avLst/>
          </a:prstGeom>
          <a:noFill/>
        </p:spPr>
        <p:txBody>
          <a:bodyPr wrap="none" rtlCol="0">
            <a:spAutoFit/>
          </a:bodyPr>
          <a:lstStyle/>
          <a:p>
            <a:r>
              <a:rPr lang="en-US" sz="1600" b="1" u="sng" dirty="0" err="1"/>
              <a:t>Potencia</a:t>
            </a:r>
            <a:r>
              <a:rPr lang="en-US" sz="1600" b="1" u="sng" dirty="0"/>
              <a:t> Total o </a:t>
            </a:r>
            <a:r>
              <a:rPr lang="en-US" sz="1600" b="1" u="sng" dirty="0" err="1"/>
              <a:t>Aparente</a:t>
            </a:r>
            <a:r>
              <a:rPr lang="en-US" sz="1600" b="1" u="sng" dirty="0"/>
              <a:t> (S):</a:t>
            </a:r>
          </a:p>
        </p:txBody>
      </p:sp>
      <p:sp>
        <p:nvSpPr>
          <p:cNvPr id="29" name="TextBox 28">
            <a:extLst>
              <a:ext uri="{FF2B5EF4-FFF2-40B4-BE49-F238E27FC236}">
                <a16:creationId xmlns:a16="http://schemas.microsoft.com/office/drawing/2014/main" id="{7A6E41E5-04A1-4A20-814C-FF1503AF6D08}"/>
              </a:ext>
            </a:extLst>
          </p:cNvPr>
          <p:cNvSpPr txBox="1"/>
          <p:nvPr/>
        </p:nvSpPr>
        <p:spPr>
          <a:xfrm>
            <a:off x="7633252" y="3868291"/>
            <a:ext cx="1262270" cy="369332"/>
          </a:xfrm>
          <a:prstGeom prst="rect">
            <a:avLst/>
          </a:prstGeom>
          <a:noFill/>
        </p:spPr>
        <p:txBody>
          <a:bodyPr wrap="square">
            <a:spAutoFit/>
          </a:bodyPr>
          <a:lstStyle/>
          <a:p>
            <a:r>
              <a:rPr lang="es-ES" sz="1800" b="1" u="sng" dirty="0"/>
              <a:t>LEYENDA</a:t>
            </a:r>
          </a:p>
        </p:txBody>
      </p:sp>
      <p:sp>
        <p:nvSpPr>
          <p:cNvPr id="51" name="TextBox 50">
            <a:extLst>
              <a:ext uri="{FF2B5EF4-FFF2-40B4-BE49-F238E27FC236}">
                <a16:creationId xmlns:a16="http://schemas.microsoft.com/office/drawing/2014/main" id="{63D20BDE-B42A-D48E-251B-864910534F27}"/>
              </a:ext>
            </a:extLst>
          </p:cNvPr>
          <p:cNvSpPr txBox="1"/>
          <p:nvPr/>
        </p:nvSpPr>
        <p:spPr>
          <a:xfrm>
            <a:off x="969033" y="6121879"/>
            <a:ext cx="1535998" cy="246221"/>
          </a:xfrm>
          <a:prstGeom prst="rect">
            <a:avLst/>
          </a:prstGeom>
          <a:noFill/>
        </p:spPr>
        <p:txBody>
          <a:bodyPr wrap="none" rtlCol="0">
            <a:spAutoFit/>
          </a:bodyPr>
          <a:lstStyle/>
          <a:p>
            <a:r>
              <a:rPr lang="en-US" sz="1000" b="1" dirty="0">
                <a:highlight>
                  <a:srgbClr val="C0C0C0"/>
                </a:highlight>
              </a:rPr>
              <a:t> </a:t>
            </a:r>
            <a:r>
              <a:rPr lang="en-US" sz="1000" b="1" dirty="0" err="1">
                <a:highlight>
                  <a:srgbClr val="C0C0C0"/>
                </a:highlight>
              </a:rPr>
              <a:t>Diagrama</a:t>
            </a:r>
            <a:r>
              <a:rPr lang="en-US" sz="1000" b="1" dirty="0">
                <a:highlight>
                  <a:srgbClr val="C0C0C0"/>
                </a:highlight>
              </a:rPr>
              <a:t> </a:t>
            </a:r>
            <a:r>
              <a:rPr lang="en-US" sz="1000" b="1" dirty="0" err="1">
                <a:highlight>
                  <a:srgbClr val="C0C0C0"/>
                </a:highlight>
              </a:rPr>
              <a:t>Fasorial</a:t>
            </a:r>
            <a:r>
              <a:rPr lang="en-US" sz="1000" b="1" dirty="0">
                <a:highlight>
                  <a:srgbClr val="C0C0C0"/>
                </a:highlight>
              </a:rPr>
              <a:t> </a:t>
            </a:r>
            <a:r>
              <a:rPr lang="en-US" sz="1000" b="1" dirty="0">
                <a:solidFill>
                  <a:schemeClr val="accent6">
                    <a:lumMod val="75000"/>
                  </a:schemeClr>
                </a:solidFill>
                <a:effectLst>
                  <a:outerShdw blurRad="38100" dist="38100" dir="2700000" algn="tl">
                    <a:srgbClr val="000000">
                      <a:alpha val="43137"/>
                    </a:srgbClr>
                  </a:outerShdw>
                </a:effectLst>
                <a:highlight>
                  <a:srgbClr val="C0C0C0"/>
                </a:highlight>
              </a:rPr>
              <a:t>P</a:t>
            </a:r>
            <a:r>
              <a:rPr lang="en-US" sz="1000" b="1" dirty="0">
                <a:highlight>
                  <a:srgbClr val="C0C0C0"/>
                </a:highlight>
              </a:rPr>
              <a:t> – </a:t>
            </a:r>
            <a:r>
              <a:rPr lang="en-US" sz="1000" b="1" dirty="0">
                <a:solidFill>
                  <a:srgbClr val="F5A52F"/>
                </a:solidFill>
                <a:effectLst>
                  <a:outerShdw blurRad="38100" dist="38100" dir="2700000" algn="tl">
                    <a:srgbClr val="000000">
                      <a:alpha val="43137"/>
                    </a:srgbClr>
                  </a:outerShdw>
                </a:effectLst>
                <a:highlight>
                  <a:srgbClr val="C0C0C0"/>
                </a:highlight>
              </a:rPr>
              <a:t>Q .</a:t>
            </a:r>
          </a:p>
        </p:txBody>
      </p:sp>
      <p:sp>
        <p:nvSpPr>
          <p:cNvPr id="53" name="TextBox 52">
            <a:extLst>
              <a:ext uri="{FF2B5EF4-FFF2-40B4-BE49-F238E27FC236}">
                <a16:creationId xmlns:a16="http://schemas.microsoft.com/office/drawing/2014/main" id="{2B9BDC13-E8A0-DE8B-C719-577F77202790}"/>
              </a:ext>
            </a:extLst>
          </p:cNvPr>
          <p:cNvSpPr txBox="1"/>
          <p:nvPr/>
        </p:nvSpPr>
        <p:spPr>
          <a:xfrm>
            <a:off x="3020254" y="1241163"/>
            <a:ext cx="6588920" cy="369332"/>
          </a:xfrm>
          <a:prstGeom prst="rect">
            <a:avLst/>
          </a:prstGeom>
          <a:noFill/>
        </p:spPr>
        <p:txBody>
          <a:bodyPr wrap="none" rtlCol="0">
            <a:spAutoFit/>
          </a:bodyPr>
          <a:lstStyle/>
          <a:p>
            <a:r>
              <a:rPr lang="en-US" sz="1400" b="1" dirty="0" err="1">
                <a:solidFill>
                  <a:srgbClr val="0070C0"/>
                </a:solidFill>
              </a:rPr>
              <a:t>I</a:t>
            </a:r>
            <a:r>
              <a:rPr lang="en-US" sz="1400" b="1" baseline="-25000" dirty="0" err="1">
                <a:solidFill>
                  <a:srgbClr val="0070C0"/>
                </a:solidFill>
              </a:rPr>
              <a:t>i</a:t>
            </a:r>
            <a:r>
              <a:rPr lang="en-US" sz="1400" b="1" baseline="-25000" dirty="0">
                <a:solidFill>
                  <a:srgbClr val="0070C0"/>
                </a:solidFill>
              </a:rPr>
              <a:t> </a:t>
            </a:r>
            <a:r>
              <a:rPr lang="en-US" sz="1400" dirty="0"/>
              <a:t>= </a:t>
            </a:r>
            <a:r>
              <a:rPr lang="en-US" sz="1400" dirty="0">
                <a:solidFill>
                  <a:srgbClr val="0070C0"/>
                </a:solidFill>
              </a:rPr>
              <a:t>I</a:t>
            </a:r>
            <a:r>
              <a:rPr lang="en-US" sz="1400" baseline="-25000" dirty="0">
                <a:solidFill>
                  <a:srgbClr val="0070C0"/>
                </a:solidFill>
              </a:rPr>
              <a:t>x </a:t>
            </a:r>
            <a:r>
              <a:rPr lang="en-US" sz="1400" dirty="0"/>
              <a:t>+ </a:t>
            </a:r>
            <a:r>
              <a:rPr lang="en-US" sz="1400" dirty="0" err="1">
                <a:solidFill>
                  <a:srgbClr val="0070C0"/>
                </a:solidFill>
              </a:rPr>
              <a:t>I</a:t>
            </a:r>
            <a:r>
              <a:rPr lang="en-US" sz="1400" baseline="-25000" dirty="0" err="1">
                <a:solidFill>
                  <a:srgbClr val="0070C0"/>
                </a:solidFill>
              </a:rPr>
              <a:t>y</a:t>
            </a:r>
            <a:r>
              <a:rPr lang="en-US" sz="1400" dirty="0"/>
              <a:t> = </a:t>
            </a:r>
            <a:r>
              <a:rPr lang="en-US" sz="1400" dirty="0" err="1">
                <a:solidFill>
                  <a:srgbClr val="0070C0"/>
                </a:solidFill>
              </a:rPr>
              <a:t>I</a:t>
            </a:r>
            <a:r>
              <a:rPr lang="en-US" sz="1400" baseline="-25000" dirty="0" err="1">
                <a:solidFill>
                  <a:srgbClr val="0070C0"/>
                </a:solidFill>
              </a:rPr>
              <a:t>m</a:t>
            </a:r>
            <a:r>
              <a:rPr lang="en-US" sz="1400" baseline="-25000" dirty="0">
                <a:solidFill>
                  <a:srgbClr val="0070C0"/>
                </a:solidFill>
              </a:rPr>
              <a:t>   </a:t>
            </a:r>
            <a:r>
              <a:rPr lang="en-US" sz="1400" dirty="0"/>
              <a:t>[cos(</a:t>
            </a:r>
            <a:r>
              <a:rPr lang="el-GR" sz="1400" dirty="0">
                <a:solidFill>
                  <a:srgbClr val="0070C0"/>
                </a:solidFill>
              </a:rPr>
              <a:t>θ</a:t>
            </a:r>
            <a:r>
              <a:rPr lang="es-ES" sz="1400" baseline="-25000" dirty="0">
                <a:solidFill>
                  <a:srgbClr val="0070C0"/>
                </a:solidFill>
              </a:rPr>
              <a:t>1</a:t>
            </a:r>
            <a:r>
              <a:rPr lang="en-US" sz="1400" dirty="0"/>
              <a:t>) +</a:t>
            </a:r>
            <a:r>
              <a:rPr lang="en-US" sz="1400" dirty="0">
                <a:solidFill>
                  <a:srgbClr val="FF0000"/>
                </a:solidFill>
              </a:rPr>
              <a:t> </a:t>
            </a:r>
            <a:r>
              <a:rPr lang="en-US" sz="1400" dirty="0"/>
              <a:t>Sen (</a:t>
            </a:r>
            <a:r>
              <a:rPr lang="el-GR" sz="1400" dirty="0">
                <a:solidFill>
                  <a:srgbClr val="0070C0"/>
                </a:solidFill>
              </a:rPr>
              <a:t>θ</a:t>
            </a:r>
            <a:r>
              <a:rPr lang="es-ES" sz="1400" baseline="-25000" dirty="0">
                <a:solidFill>
                  <a:srgbClr val="0070C0"/>
                </a:solidFill>
              </a:rPr>
              <a:t>1</a:t>
            </a:r>
            <a:r>
              <a:rPr lang="en-US" sz="1400" dirty="0"/>
              <a:t>)]         </a:t>
            </a:r>
            <a:r>
              <a:rPr lang="en-US" sz="1400" dirty="0">
                <a:sym typeface="Wingdings" panose="05000000000000000000" pitchFamily="2" charset="2"/>
              </a:rPr>
              <a:t>     </a:t>
            </a:r>
            <a:r>
              <a:rPr lang="en-US" sz="1400" dirty="0" err="1">
                <a:solidFill>
                  <a:srgbClr val="0070C0"/>
                </a:solidFill>
              </a:rPr>
              <a:t>I</a:t>
            </a:r>
            <a:r>
              <a:rPr lang="en-US" sz="1400" baseline="-25000" dirty="0" err="1">
                <a:solidFill>
                  <a:srgbClr val="0070C0"/>
                </a:solidFill>
              </a:rPr>
              <a:t>m</a:t>
            </a:r>
            <a:r>
              <a:rPr lang="en-US" dirty="0"/>
              <a:t>∠ </a:t>
            </a:r>
            <a:r>
              <a:rPr lang="el-GR" sz="1400" dirty="0">
                <a:solidFill>
                  <a:srgbClr val="0070C0"/>
                </a:solidFill>
              </a:rPr>
              <a:t>θ</a:t>
            </a:r>
            <a:r>
              <a:rPr lang="es-ES" sz="1400" baseline="-25000" dirty="0">
                <a:solidFill>
                  <a:srgbClr val="0070C0"/>
                </a:solidFill>
              </a:rPr>
              <a:t>1</a:t>
            </a:r>
            <a:r>
              <a:rPr lang="es-ES" sz="1400" baseline="-25000" dirty="0"/>
              <a:t>  </a:t>
            </a:r>
            <a:r>
              <a:rPr lang="en-US" sz="1400" dirty="0"/>
              <a:t>=  </a:t>
            </a:r>
            <a:r>
              <a:rPr lang="en-US" dirty="0" err="1"/>
              <a:t>e</a:t>
            </a:r>
            <a:r>
              <a:rPr lang="en-US" sz="1400" baseline="30000" dirty="0" err="1"/>
              <a:t>J</a:t>
            </a:r>
            <a:r>
              <a:rPr lang="el-GR" sz="1400" baseline="30000" dirty="0"/>
              <a:t> </a:t>
            </a:r>
            <a:r>
              <a:rPr lang="el-GR" sz="1400" baseline="30000" dirty="0">
                <a:solidFill>
                  <a:srgbClr val="0070C0"/>
                </a:solidFill>
              </a:rPr>
              <a:t>θ</a:t>
            </a:r>
            <a:r>
              <a:rPr lang="es-ES" sz="1400" baseline="15000" dirty="0">
                <a:solidFill>
                  <a:srgbClr val="0070C0"/>
                </a:solidFill>
              </a:rPr>
              <a:t>1    </a:t>
            </a:r>
            <a:r>
              <a:rPr lang="en-US" sz="1400" dirty="0"/>
              <a:t> =    </a:t>
            </a:r>
            <a:r>
              <a:rPr lang="en-US" sz="1400" dirty="0" err="1">
                <a:solidFill>
                  <a:srgbClr val="0070C0"/>
                </a:solidFill>
              </a:rPr>
              <a:t>I</a:t>
            </a:r>
            <a:r>
              <a:rPr lang="en-US" sz="1400" baseline="-25000" dirty="0" err="1">
                <a:solidFill>
                  <a:srgbClr val="0070C0"/>
                </a:solidFill>
              </a:rPr>
              <a:t>m</a:t>
            </a:r>
            <a:r>
              <a:rPr lang="en-US" sz="1400" baseline="-25000" dirty="0">
                <a:solidFill>
                  <a:srgbClr val="0070C0"/>
                </a:solidFill>
              </a:rPr>
              <a:t>  </a:t>
            </a:r>
            <a:r>
              <a:rPr lang="en-US" sz="1400" dirty="0"/>
              <a:t>[cos(</a:t>
            </a:r>
            <a:r>
              <a:rPr lang="el-GR" sz="1400" dirty="0">
                <a:solidFill>
                  <a:srgbClr val="0070C0"/>
                </a:solidFill>
              </a:rPr>
              <a:t>θ</a:t>
            </a:r>
            <a:r>
              <a:rPr lang="es-ES" sz="1400" baseline="-25000" dirty="0">
                <a:solidFill>
                  <a:srgbClr val="0070C0"/>
                </a:solidFill>
              </a:rPr>
              <a:t>1</a:t>
            </a:r>
            <a:r>
              <a:rPr lang="en-US" sz="1400" dirty="0"/>
              <a:t>) +</a:t>
            </a:r>
            <a:r>
              <a:rPr lang="en-US" sz="1400" dirty="0">
                <a:solidFill>
                  <a:srgbClr val="FF0000"/>
                </a:solidFill>
              </a:rPr>
              <a:t> </a:t>
            </a:r>
            <a:r>
              <a:rPr lang="en-US" sz="1600" b="1" dirty="0" err="1">
                <a:highlight>
                  <a:srgbClr val="FFFF00"/>
                </a:highlight>
              </a:rPr>
              <a:t>j</a:t>
            </a:r>
            <a:r>
              <a:rPr lang="en-US" sz="1400" dirty="0" err="1">
                <a:highlight>
                  <a:srgbClr val="FFFF00"/>
                </a:highlight>
              </a:rPr>
              <a:t>.</a:t>
            </a:r>
            <a:r>
              <a:rPr lang="en-US" sz="1400" dirty="0" err="1"/>
              <a:t>Sen</a:t>
            </a:r>
            <a:r>
              <a:rPr lang="en-US" sz="1400" dirty="0"/>
              <a:t> (</a:t>
            </a:r>
            <a:r>
              <a:rPr lang="el-GR" sz="1400" dirty="0">
                <a:solidFill>
                  <a:srgbClr val="0070C0"/>
                </a:solidFill>
              </a:rPr>
              <a:t>θ</a:t>
            </a:r>
            <a:r>
              <a:rPr lang="es-ES" sz="1400" baseline="-25000" dirty="0">
                <a:solidFill>
                  <a:srgbClr val="0070C0"/>
                </a:solidFill>
              </a:rPr>
              <a:t>1</a:t>
            </a:r>
            <a:r>
              <a:rPr lang="en-US" sz="1400" dirty="0"/>
              <a:t>)] </a:t>
            </a:r>
          </a:p>
        </p:txBody>
      </p:sp>
      <p:grpSp>
        <p:nvGrpSpPr>
          <p:cNvPr id="88" name="Group 87">
            <a:extLst>
              <a:ext uri="{FF2B5EF4-FFF2-40B4-BE49-F238E27FC236}">
                <a16:creationId xmlns:a16="http://schemas.microsoft.com/office/drawing/2014/main" id="{DDFDF527-3C88-0B0C-7948-BD3F93ED19F0}"/>
              </a:ext>
            </a:extLst>
          </p:cNvPr>
          <p:cNvGrpSpPr/>
          <p:nvPr/>
        </p:nvGrpSpPr>
        <p:grpSpPr>
          <a:xfrm>
            <a:off x="476315" y="511123"/>
            <a:ext cx="2167887" cy="2409047"/>
            <a:chOff x="641415" y="511123"/>
            <a:chExt cx="2167887" cy="2409047"/>
          </a:xfrm>
        </p:grpSpPr>
        <p:pic>
          <p:nvPicPr>
            <p:cNvPr id="6" name="Picture 5">
              <a:extLst>
                <a:ext uri="{FF2B5EF4-FFF2-40B4-BE49-F238E27FC236}">
                  <a16:creationId xmlns:a16="http://schemas.microsoft.com/office/drawing/2014/main" id="{7F0E87FB-9E7F-2652-1E04-ABDB87D2FD8C}"/>
                </a:ext>
              </a:extLst>
            </p:cNvPr>
            <p:cNvPicPr>
              <a:picLocks noChangeAspect="1"/>
            </p:cNvPicPr>
            <p:nvPr/>
          </p:nvPicPr>
          <p:blipFill>
            <a:blip r:embed="rId3"/>
            <a:srcRect r="20805"/>
            <a:stretch>
              <a:fillRect/>
            </a:stretch>
          </p:blipFill>
          <p:spPr>
            <a:xfrm>
              <a:off x="641415" y="511123"/>
              <a:ext cx="2101786" cy="1978512"/>
            </a:xfrm>
            <a:prstGeom prst="rect">
              <a:avLst/>
            </a:prstGeom>
          </p:spPr>
        </p:pic>
        <p:cxnSp>
          <p:nvCxnSpPr>
            <p:cNvPr id="37" name="Straight Arrow Connector 36">
              <a:extLst>
                <a:ext uri="{FF2B5EF4-FFF2-40B4-BE49-F238E27FC236}">
                  <a16:creationId xmlns:a16="http://schemas.microsoft.com/office/drawing/2014/main" id="{9AE76EA8-9B52-63FB-9B32-81560E4C0957}"/>
                </a:ext>
              </a:extLst>
            </p:cNvPr>
            <p:cNvCxnSpPr>
              <a:cxnSpLocks/>
            </p:cNvCxnSpPr>
            <p:nvPr/>
          </p:nvCxnSpPr>
          <p:spPr>
            <a:xfrm flipV="1">
              <a:off x="712046" y="797243"/>
              <a:ext cx="1605387" cy="153093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0C829066-074C-C1B0-B072-2351C63DAA9D}"/>
                </a:ext>
              </a:extLst>
            </p:cNvPr>
            <p:cNvCxnSpPr>
              <a:cxnSpLocks/>
            </p:cNvCxnSpPr>
            <p:nvPr/>
          </p:nvCxnSpPr>
          <p:spPr>
            <a:xfrm flipV="1">
              <a:off x="719135" y="1535502"/>
              <a:ext cx="1909046" cy="80952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C20D1B53-43B1-D33A-7901-0E3D90EA6C4A}"/>
                </a:ext>
              </a:extLst>
            </p:cNvPr>
            <p:cNvSpPr txBox="1"/>
            <p:nvPr/>
          </p:nvSpPr>
          <p:spPr>
            <a:xfrm>
              <a:off x="2236563" y="582327"/>
              <a:ext cx="306494" cy="338554"/>
            </a:xfrm>
            <a:prstGeom prst="rect">
              <a:avLst/>
            </a:prstGeom>
            <a:noFill/>
          </p:spPr>
          <p:txBody>
            <a:bodyPr wrap="none" rtlCol="0">
              <a:spAutoFit/>
            </a:bodyPr>
            <a:lstStyle/>
            <a:p>
              <a:r>
                <a:rPr lang="en-US" sz="1600" b="1" dirty="0">
                  <a:solidFill>
                    <a:srgbClr val="C00000"/>
                  </a:solidFill>
                  <a:highlight>
                    <a:srgbClr val="FFFFFF"/>
                  </a:highlight>
                </a:rPr>
                <a:t>V</a:t>
              </a:r>
            </a:p>
          </p:txBody>
        </p:sp>
        <p:sp>
          <p:nvSpPr>
            <p:cNvPr id="49" name="TextBox 48">
              <a:extLst>
                <a:ext uri="{FF2B5EF4-FFF2-40B4-BE49-F238E27FC236}">
                  <a16:creationId xmlns:a16="http://schemas.microsoft.com/office/drawing/2014/main" id="{26938F49-082C-3BDC-A1F8-4E3A5F630835}"/>
                </a:ext>
              </a:extLst>
            </p:cNvPr>
            <p:cNvSpPr txBox="1"/>
            <p:nvPr/>
          </p:nvSpPr>
          <p:spPr>
            <a:xfrm>
              <a:off x="2570134" y="1329787"/>
              <a:ext cx="239168" cy="338554"/>
            </a:xfrm>
            <a:prstGeom prst="rect">
              <a:avLst/>
            </a:prstGeom>
            <a:noFill/>
          </p:spPr>
          <p:txBody>
            <a:bodyPr wrap="none" rtlCol="0">
              <a:spAutoFit/>
            </a:bodyPr>
            <a:lstStyle/>
            <a:p>
              <a:r>
                <a:rPr lang="en-US" sz="1600" b="1" dirty="0">
                  <a:solidFill>
                    <a:srgbClr val="0070C0"/>
                  </a:solidFill>
                  <a:highlight>
                    <a:srgbClr val="FFFFFF"/>
                  </a:highlight>
                </a:rPr>
                <a:t>I</a:t>
              </a:r>
            </a:p>
          </p:txBody>
        </p:sp>
        <p:sp>
          <p:nvSpPr>
            <p:cNvPr id="50" name="TextBox 49">
              <a:extLst>
                <a:ext uri="{FF2B5EF4-FFF2-40B4-BE49-F238E27FC236}">
                  <a16:creationId xmlns:a16="http://schemas.microsoft.com/office/drawing/2014/main" id="{8F52103D-D840-DA7C-A755-4CBEAC499ADA}"/>
                </a:ext>
              </a:extLst>
            </p:cNvPr>
            <p:cNvSpPr txBox="1"/>
            <p:nvPr/>
          </p:nvSpPr>
          <p:spPr>
            <a:xfrm>
              <a:off x="908648" y="2673949"/>
              <a:ext cx="1433406" cy="246221"/>
            </a:xfrm>
            <a:prstGeom prst="rect">
              <a:avLst/>
            </a:prstGeom>
            <a:noFill/>
          </p:spPr>
          <p:txBody>
            <a:bodyPr wrap="none" rtlCol="0">
              <a:spAutoFit/>
            </a:bodyPr>
            <a:lstStyle/>
            <a:p>
              <a:r>
                <a:rPr lang="en-US" sz="1000" b="1" dirty="0">
                  <a:highlight>
                    <a:srgbClr val="C0C0C0"/>
                  </a:highlight>
                </a:rPr>
                <a:t> </a:t>
              </a:r>
              <a:r>
                <a:rPr lang="en-US" sz="1000" b="1" dirty="0" err="1">
                  <a:highlight>
                    <a:srgbClr val="C0C0C0"/>
                  </a:highlight>
                </a:rPr>
                <a:t>Diagrama</a:t>
              </a:r>
              <a:r>
                <a:rPr lang="en-US" sz="1000" b="1" dirty="0">
                  <a:highlight>
                    <a:srgbClr val="C0C0C0"/>
                  </a:highlight>
                </a:rPr>
                <a:t> </a:t>
              </a:r>
              <a:r>
                <a:rPr lang="en-US" sz="1000" b="1" dirty="0" err="1">
                  <a:highlight>
                    <a:srgbClr val="C0C0C0"/>
                  </a:highlight>
                </a:rPr>
                <a:t>Fasorial</a:t>
              </a:r>
              <a:r>
                <a:rPr lang="en-US" sz="1000" b="1" dirty="0">
                  <a:highlight>
                    <a:srgbClr val="C0C0C0"/>
                  </a:highlight>
                </a:rPr>
                <a:t> </a:t>
              </a:r>
              <a:r>
                <a:rPr lang="en-US" sz="1000" b="1" dirty="0">
                  <a:solidFill>
                    <a:srgbClr val="FF0000"/>
                  </a:solidFill>
                  <a:effectLst>
                    <a:outerShdw blurRad="38100" dist="38100" dir="2700000" algn="tl">
                      <a:srgbClr val="000000">
                        <a:alpha val="43137"/>
                      </a:srgbClr>
                    </a:outerShdw>
                  </a:effectLst>
                  <a:highlight>
                    <a:srgbClr val="C0C0C0"/>
                  </a:highlight>
                </a:rPr>
                <a:t>V</a:t>
              </a:r>
              <a:r>
                <a:rPr lang="en-US" sz="1000" b="1" dirty="0">
                  <a:effectLst>
                    <a:outerShdw blurRad="38100" dist="38100" dir="2700000" algn="tl">
                      <a:srgbClr val="000000">
                        <a:alpha val="43137"/>
                      </a:srgbClr>
                    </a:outerShdw>
                  </a:effectLst>
                  <a:highlight>
                    <a:srgbClr val="C0C0C0"/>
                  </a:highlight>
                </a:rPr>
                <a:t>- </a:t>
              </a:r>
              <a:r>
                <a:rPr lang="en-US" sz="1000" b="1" dirty="0">
                  <a:solidFill>
                    <a:srgbClr val="0070C0"/>
                  </a:solidFill>
                  <a:effectLst>
                    <a:outerShdw blurRad="38100" dist="38100" dir="2700000" algn="tl">
                      <a:srgbClr val="000000">
                        <a:alpha val="43137"/>
                      </a:srgbClr>
                    </a:outerShdw>
                  </a:effectLst>
                  <a:highlight>
                    <a:srgbClr val="C0C0C0"/>
                  </a:highlight>
                </a:rPr>
                <a:t>I .</a:t>
              </a:r>
            </a:p>
          </p:txBody>
        </p:sp>
        <p:cxnSp>
          <p:nvCxnSpPr>
            <p:cNvPr id="55" name="Straight Connector 54">
              <a:extLst>
                <a:ext uri="{FF2B5EF4-FFF2-40B4-BE49-F238E27FC236}">
                  <a16:creationId xmlns:a16="http://schemas.microsoft.com/office/drawing/2014/main" id="{71B17508-1003-C484-64DE-548757A271A7}"/>
                </a:ext>
              </a:extLst>
            </p:cNvPr>
            <p:cNvCxnSpPr>
              <a:cxnSpLocks/>
            </p:cNvCxnSpPr>
            <p:nvPr/>
          </p:nvCxnSpPr>
          <p:spPr>
            <a:xfrm>
              <a:off x="2615856" y="1559077"/>
              <a:ext cx="0" cy="772643"/>
            </a:xfrm>
            <a:prstGeom prst="line">
              <a:avLst/>
            </a:prstGeom>
            <a:ln w="12700">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11118FF-A601-B7C9-F888-2801E9B0D7C5}"/>
                </a:ext>
              </a:extLst>
            </p:cNvPr>
            <p:cNvCxnSpPr>
              <a:cxnSpLocks/>
            </p:cNvCxnSpPr>
            <p:nvPr/>
          </p:nvCxnSpPr>
          <p:spPr>
            <a:xfrm flipH="1">
              <a:off x="705141" y="2358390"/>
              <a:ext cx="1918044" cy="0"/>
            </a:xfrm>
            <a:prstGeom prst="line">
              <a:avLst/>
            </a:prstGeom>
            <a:ln w="12700">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B6498B86-AA8C-44D0-8F7A-F47629A5174C}"/>
                </a:ext>
              </a:extLst>
            </p:cNvPr>
            <p:cNvCxnSpPr>
              <a:cxnSpLocks/>
            </p:cNvCxnSpPr>
            <p:nvPr/>
          </p:nvCxnSpPr>
          <p:spPr>
            <a:xfrm flipH="1">
              <a:off x="2297430" y="817245"/>
              <a:ext cx="22198" cy="1520190"/>
            </a:xfrm>
            <a:prstGeom prst="line">
              <a:avLst/>
            </a:prstGeom>
            <a:ln w="12700">
              <a:solidFill>
                <a:srgbClr val="FF0000"/>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E448E00-2AAF-3681-0AEB-A60B8F101AAA}"/>
                </a:ext>
              </a:extLst>
            </p:cNvPr>
            <p:cNvCxnSpPr>
              <a:cxnSpLocks/>
            </p:cNvCxnSpPr>
            <p:nvPr/>
          </p:nvCxnSpPr>
          <p:spPr>
            <a:xfrm flipH="1">
              <a:off x="709612" y="2341245"/>
              <a:ext cx="1604963" cy="0"/>
            </a:xfrm>
            <a:prstGeom prst="line">
              <a:avLst/>
            </a:prstGeom>
            <a:ln w="12700">
              <a:solidFill>
                <a:srgbClr val="FF0000"/>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DBCEB870-8B78-5BC7-0A87-E244F8025F59}"/>
              </a:ext>
            </a:extLst>
          </p:cNvPr>
          <p:cNvGrpSpPr/>
          <p:nvPr/>
        </p:nvGrpSpPr>
        <p:grpSpPr>
          <a:xfrm>
            <a:off x="3770889" y="658827"/>
            <a:ext cx="5304027" cy="315869"/>
            <a:chOff x="3892269" y="545538"/>
            <a:chExt cx="5304027" cy="315869"/>
          </a:xfrm>
        </p:grpSpPr>
        <p:sp>
          <p:nvSpPr>
            <p:cNvPr id="72" name="TextBox 71">
              <a:extLst>
                <a:ext uri="{FF2B5EF4-FFF2-40B4-BE49-F238E27FC236}">
                  <a16:creationId xmlns:a16="http://schemas.microsoft.com/office/drawing/2014/main" id="{AF5A553E-149E-FF08-1658-AE5323378DB4}"/>
                </a:ext>
              </a:extLst>
            </p:cNvPr>
            <p:cNvSpPr txBox="1"/>
            <p:nvPr/>
          </p:nvSpPr>
          <p:spPr>
            <a:xfrm>
              <a:off x="3892269" y="553630"/>
              <a:ext cx="1440844" cy="307777"/>
            </a:xfrm>
            <a:prstGeom prst="rect">
              <a:avLst/>
            </a:prstGeom>
            <a:noFill/>
          </p:spPr>
          <p:txBody>
            <a:bodyPr wrap="none" rtlCol="0">
              <a:spAutoFit/>
            </a:bodyPr>
            <a:lstStyle/>
            <a:p>
              <a:r>
                <a:rPr lang="en-US" sz="1400" b="1" u="sng" dirty="0">
                  <a:highlight>
                    <a:srgbClr val="C0C0C0"/>
                  </a:highlight>
                </a:rPr>
                <a:t>Plano </a:t>
              </a:r>
              <a:r>
                <a:rPr lang="en-US" sz="1400" b="1" u="sng" dirty="0" err="1">
                  <a:highlight>
                    <a:srgbClr val="C0C0C0"/>
                  </a:highlight>
                </a:rPr>
                <a:t>Cartesiano</a:t>
              </a:r>
              <a:endParaRPr lang="en-US" sz="1400" b="1" u="sng" dirty="0">
                <a:highlight>
                  <a:srgbClr val="C0C0C0"/>
                </a:highlight>
              </a:endParaRPr>
            </a:p>
          </p:txBody>
        </p:sp>
        <p:sp>
          <p:nvSpPr>
            <p:cNvPr id="73" name="TextBox 72">
              <a:extLst>
                <a:ext uri="{FF2B5EF4-FFF2-40B4-BE49-F238E27FC236}">
                  <a16:creationId xmlns:a16="http://schemas.microsoft.com/office/drawing/2014/main" id="{FDA577C7-5BD9-C2CA-01ED-4D641ABEBADE}"/>
                </a:ext>
              </a:extLst>
            </p:cNvPr>
            <p:cNvSpPr txBox="1"/>
            <p:nvPr/>
          </p:nvSpPr>
          <p:spPr>
            <a:xfrm>
              <a:off x="6723132" y="553630"/>
              <a:ext cx="571310" cy="307777"/>
            </a:xfrm>
            <a:prstGeom prst="rect">
              <a:avLst/>
            </a:prstGeom>
            <a:noFill/>
          </p:spPr>
          <p:txBody>
            <a:bodyPr wrap="none" rtlCol="0">
              <a:spAutoFit/>
            </a:bodyPr>
            <a:lstStyle/>
            <a:p>
              <a:r>
                <a:rPr lang="en-US" sz="1400" b="1" u="sng" dirty="0">
                  <a:highlight>
                    <a:srgbClr val="C0C0C0"/>
                  </a:highlight>
                </a:rPr>
                <a:t>Polar</a:t>
              </a:r>
            </a:p>
          </p:txBody>
        </p:sp>
        <p:sp>
          <p:nvSpPr>
            <p:cNvPr id="75" name="TextBox 74">
              <a:extLst>
                <a:ext uri="{FF2B5EF4-FFF2-40B4-BE49-F238E27FC236}">
                  <a16:creationId xmlns:a16="http://schemas.microsoft.com/office/drawing/2014/main" id="{F82DB549-3AEF-1919-EC1E-EFE8306CBF13}"/>
                </a:ext>
              </a:extLst>
            </p:cNvPr>
            <p:cNvSpPr txBox="1"/>
            <p:nvPr/>
          </p:nvSpPr>
          <p:spPr>
            <a:xfrm>
              <a:off x="7839834" y="545538"/>
              <a:ext cx="1356462" cy="307777"/>
            </a:xfrm>
            <a:prstGeom prst="rect">
              <a:avLst/>
            </a:prstGeom>
            <a:noFill/>
          </p:spPr>
          <p:txBody>
            <a:bodyPr wrap="none" rtlCol="0">
              <a:spAutoFit/>
            </a:bodyPr>
            <a:lstStyle/>
            <a:p>
              <a:r>
                <a:rPr lang="en-US" sz="1400" b="1" u="sng" dirty="0">
                  <a:highlight>
                    <a:srgbClr val="C0C0C0"/>
                  </a:highlight>
                </a:rPr>
                <a:t>Plano Complejo</a:t>
              </a:r>
            </a:p>
          </p:txBody>
        </p:sp>
      </p:grpSp>
      <p:sp>
        <p:nvSpPr>
          <p:cNvPr id="77" name="TextBox 76">
            <a:extLst>
              <a:ext uri="{FF2B5EF4-FFF2-40B4-BE49-F238E27FC236}">
                <a16:creationId xmlns:a16="http://schemas.microsoft.com/office/drawing/2014/main" id="{346329F1-C569-882B-346B-37923678EEB8}"/>
              </a:ext>
            </a:extLst>
          </p:cNvPr>
          <p:cNvSpPr txBox="1"/>
          <p:nvPr/>
        </p:nvSpPr>
        <p:spPr>
          <a:xfrm>
            <a:off x="3812739" y="287962"/>
            <a:ext cx="5237652" cy="338554"/>
          </a:xfrm>
          <a:prstGeom prst="rect">
            <a:avLst/>
          </a:prstGeom>
          <a:noFill/>
        </p:spPr>
        <p:txBody>
          <a:bodyPr wrap="none" rtlCol="0">
            <a:spAutoFit/>
          </a:bodyPr>
          <a:lstStyle/>
          <a:p>
            <a:r>
              <a:rPr lang="en-US" sz="1600" b="1" dirty="0">
                <a:solidFill>
                  <a:srgbClr val="0070C0"/>
                </a:solidFill>
              </a:rPr>
              <a:t>Tres </a:t>
            </a:r>
            <a:r>
              <a:rPr lang="en-US" sz="1600" b="1" dirty="0" err="1">
                <a:solidFill>
                  <a:srgbClr val="0070C0"/>
                </a:solidFill>
              </a:rPr>
              <a:t>formas</a:t>
            </a:r>
            <a:r>
              <a:rPr lang="en-US" sz="1600" b="1" dirty="0">
                <a:solidFill>
                  <a:srgbClr val="0070C0"/>
                </a:solidFill>
              </a:rPr>
              <a:t> </a:t>
            </a:r>
            <a:r>
              <a:rPr lang="en-US" sz="1600" b="1" dirty="0" err="1">
                <a:solidFill>
                  <a:srgbClr val="0070C0"/>
                </a:solidFill>
              </a:rPr>
              <a:t>equivalentes</a:t>
            </a:r>
            <a:r>
              <a:rPr lang="en-US" sz="1600" b="1" dirty="0">
                <a:solidFill>
                  <a:srgbClr val="0070C0"/>
                </a:solidFill>
              </a:rPr>
              <a:t> de </a:t>
            </a:r>
            <a:r>
              <a:rPr lang="en-US" sz="1600" b="1" dirty="0" err="1">
                <a:solidFill>
                  <a:srgbClr val="0070C0"/>
                </a:solidFill>
              </a:rPr>
              <a:t>representar</a:t>
            </a:r>
            <a:r>
              <a:rPr lang="en-US" sz="1600" b="1" dirty="0">
                <a:solidFill>
                  <a:srgbClr val="0070C0"/>
                </a:solidFill>
              </a:rPr>
              <a:t> Corriente y </a:t>
            </a:r>
            <a:r>
              <a:rPr lang="en-US" sz="1600" b="1" dirty="0" err="1">
                <a:solidFill>
                  <a:srgbClr val="0070C0"/>
                </a:solidFill>
              </a:rPr>
              <a:t>Voltaje</a:t>
            </a:r>
            <a:endParaRPr lang="en-US" sz="1600" b="1" dirty="0">
              <a:solidFill>
                <a:srgbClr val="0070C0"/>
              </a:solidFill>
            </a:endParaRPr>
          </a:p>
        </p:txBody>
      </p:sp>
      <p:sp>
        <p:nvSpPr>
          <p:cNvPr id="85" name="TextBox 84">
            <a:extLst>
              <a:ext uri="{FF2B5EF4-FFF2-40B4-BE49-F238E27FC236}">
                <a16:creationId xmlns:a16="http://schemas.microsoft.com/office/drawing/2014/main" id="{DB3BDBC4-5BA7-E2CC-7A6E-D22D6A6C3545}"/>
              </a:ext>
            </a:extLst>
          </p:cNvPr>
          <p:cNvSpPr txBox="1"/>
          <p:nvPr/>
        </p:nvSpPr>
        <p:spPr>
          <a:xfrm>
            <a:off x="2997200" y="1817295"/>
            <a:ext cx="8712200" cy="1762021"/>
          </a:xfrm>
          <a:prstGeom prst="rect">
            <a:avLst/>
          </a:prstGeom>
          <a:noFill/>
        </p:spPr>
        <p:txBody>
          <a:bodyPr wrap="square">
            <a:spAutoFit/>
          </a:bodyPr>
          <a:lstStyle/>
          <a:p>
            <a:pPr algn="ctr">
              <a:lnSpc>
                <a:spcPts val="1800"/>
              </a:lnSpc>
            </a:pPr>
            <a:r>
              <a:rPr lang="es-ES" sz="1400" b="1" i="0" u="sng" dirty="0">
                <a:solidFill>
                  <a:srgbClr val="002060"/>
                </a:solidFill>
                <a:effectLst>
                  <a:outerShdw blurRad="38100" dist="38100" dir="2700000" algn="tl">
                    <a:srgbClr val="000000">
                      <a:alpha val="43137"/>
                    </a:srgbClr>
                  </a:outerShdw>
                </a:effectLst>
                <a:latin typeface="Google Sans"/>
              </a:rPr>
              <a:t>REPRESENTACION COMPLEJA EN SISTEMA DE POTENCIA</a:t>
            </a:r>
          </a:p>
          <a:p>
            <a:pPr algn="l">
              <a:lnSpc>
                <a:spcPts val="1800"/>
              </a:lnSpc>
            </a:pPr>
            <a:r>
              <a:rPr lang="es-ES" sz="1400" b="1" dirty="0">
                <a:solidFill>
                  <a:srgbClr val="0A0A0A"/>
                </a:solidFill>
                <a:latin typeface="Google Sans"/>
              </a:rPr>
              <a:t>Es puramente convencional y se usa para simplificar cálculos como:</a:t>
            </a:r>
            <a:endParaRPr lang="es-ES" sz="1400" b="1" i="0" dirty="0">
              <a:solidFill>
                <a:srgbClr val="0A0A0A"/>
              </a:solidFill>
              <a:effectLst/>
              <a:latin typeface="Google Sans"/>
            </a:endParaRPr>
          </a:p>
          <a:p>
            <a:pPr algn="l">
              <a:spcBef>
                <a:spcPts val="500"/>
              </a:spcBef>
              <a:spcAft>
                <a:spcPts val="600"/>
              </a:spcAft>
              <a:buFont typeface="Arial" panose="020B0604020202020204" pitchFamily="34" charset="0"/>
              <a:buChar char="•"/>
            </a:pPr>
            <a:r>
              <a:rPr lang="es-ES" sz="1400" b="1" i="0" dirty="0">
                <a:solidFill>
                  <a:srgbClr val="0A0A0A"/>
                </a:solidFill>
                <a:effectLst/>
                <a:latin typeface="Google Sans"/>
              </a:rPr>
              <a:t>Análisis de circuitos:</a:t>
            </a:r>
            <a:r>
              <a:rPr lang="es-ES" sz="1400" b="0" i="0" dirty="0">
                <a:solidFill>
                  <a:srgbClr val="0A0A0A"/>
                </a:solidFill>
                <a:effectLst/>
                <a:latin typeface="Google Sans"/>
              </a:rPr>
              <a:t> </a:t>
            </a:r>
            <a:r>
              <a:rPr lang="es-ES" sz="1400" b="0" i="1" dirty="0">
                <a:solidFill>
                  <a:srgbClr val="0A0A0A"/>
                </a:solidFill>
                <a:effectLst/>
                <a:latin typeface="Google Sans"/>
              </a:rPr>
              <a:t>Permite resolver ecuaciones diferenciales lineales y predecir el comportamiento de los circuitos. </a:t>
            </a:r>
          </a:p>
          <a:p>
            <a:pPr algn="l">
              <a:spcBef>
                <a:spcPts val="500"/>
              </a:spcBef>
              <a:spcAft>
                <a:spcPts val="600"/>
              </a:spcAft>
              <a:buFont typeface="Arial" panose="020B0604020202020204" pitchFamily="34" charset="0"/>
              <a:buChar char="•"/>
            </a:pPr>
            <a:r>
              <a:rPr lang="es-ES" sz="1400" b="1" i="0" dirty="0">
                <a:solidFill>
                  <a:srgbClr val="0A0A0A"/>
                </a:solidFill>
                <a:effectLst/>
                <a:latin typeface="Google Sans"/>
              </a:rPr>
              <a:t>Representación de fasores:</a:t>
            </a:r>
            <a:r>
              <a:rPr lang="es-ES" sz="1400" b="0" i="0" dirty="0">
                <a:solidFill>
                  <a:srgbClr val="0A0A0A"/>
                </a:solidFill>
                <a:effectLst/>
                <a:latin typeface="Google Sans"/>
              </a:rPr>
              <a:t> </a:t>
            </a:r>
            <a:r>
              <a:rPr lang="es-ES" sz="1400" b="0" i="1" dirty="0">
                <a:solidFill>
                  <a:srgbClr val="0A0A0A"/>
                </a:solidFill>
                <a:effectLst/>
                <a:latin typeface="Google Sans"/>
              </a:rPr>
              <a:t>Representa voltaje y corriente sinusoidales como exponenciales complejas, facilitando su manipulación matemática. </a:t>
            </a:r>
          </a:p>
          <a:p>
            <a:pPr algn="l">
              <a:spcBef>
                <a:spcPts val="500"/>
              </a:spcBef>
              <a:spcAft>
                <a:spcPts val="1500"/>
              </a:spcAft>
              <a:buFont typeface="Arial" panose="020B0604020202020204" pitchFamily="34" charset="0"/>
              <a:buChar char="•"/>
            </a:pPr>
            <a:r>
              <a:rPr lang="es-ES" sz="1400" b="1" i="0" dirty="0">
                <a:solidFill>
                  <a:srgbClr val="0A0A0A"/>
                </a:solidFill>
                <a:effectLst/>
                <a:latin typeface="Google Sans"/>
              </a:rPr>
              <a:t>Análisis de sistemas:</a:t>
            </a:r>
            <a:r>
              <a:rPr lang="es-ES" sz="1400" b="0" i="0" dirty="0">
                <a:solidFill>
                  <a:srgbClr val="0A0A0A"/>
                </a:solidFill>
                <a:effectLst/>
                <a:latin typeface="Google Sans"/>
              </a:rPr>
              <a:t> </a:t>
            </a:r>
            <a:r>
              <a:rPr lang="es-ES" sz="1400" b="0" i="1" dirty="0">
                <a:solidFill>
                  <a:srgbClr val="0A0A0A"/>
                </a:solidFill>
                <a:effectLst/>
                <a:latin typeface="Google Sans"/>
              </a:rPr>
              <a:t>Ayuda a entender la rotación y la magnitud de las señales en el plano complejo. </a:t>
            </a:r>
          </a:p>
        </p:txBody>
      </p:sp>
      <p:grpSp>
        <p:nvGrpSpPr>
          <p:cNvPr id="87" name="Group 86">
            <a:extLst>
              <a:ext uri="{FF2B5EF4-FFF2-40B4-BE49-F238E27FC236}">
                <a16:creationId xmlns:a16="http://schemas.microsoft.com/office/drawing/2014/main" id="{10CDBC82-2096-51D9-1B5B-4F068986BB78}"/>
              </a:ext>
            </a:extLst>
          </p:cNvPr>
          <p:cNvGrpSpPr/>
          <p:nvPr/>
        </p:nvGrpSpPr>
        <p:grpSpPr>
          <a:xfrm>
            <a:off x="10236200" y="279400"/>
            <a:ext cx="1550361" cy="1765301"/>
            <a:chOff x="10236200" y="279400"/>
            <a:chExt cx="1550361" cy="1765301"/>
          </a:xfrm>
        </p:grpSpPr>
        <p:pic>
          <p:nvPicPr>
            <p:cNvPr id="81" name="Picture 80">
              <a:extLst>
                <a:ext uri="{FF2B5EF4-FFF2-40B4-BE49-F238E27FC236}">
                  <a16:creationId xmlns:a16="http://schemas.microsoft.com/office/drawing/2014/main" id="{B53A6922-51E5-15E1-FA77-1084F358F163}"/>
                </a:ext>
              </a:extLst>
            </p:cNvPr>
            <p:cNvPicPr>
              <a:picLocks noChangeAspect="1"/>
            </p:cNvPicPr>
            <p:nvPr/>
          </p:nvPicPr>
          <p:blipFill>
            <a:blip r:embed="rId4"/>
            <a:stretch>
              <a:fillRect/>
            </a:stretch>
          </p:blipFill>
          <p:spPr>
            <a:xfrm>
              <a:off x="10350980" y="465920"/>
              <a:ext cx="1320800" cy="1252898"/>
            </a:xfrm>
            <a:prstGeom prst="rect">
              <a:avLst/>
            </a:prstGeom>
          </p:spPr>
        </p:pic>
        <p:pic>
          <p:nvPicPr>
            <p:cNvPr id="83" name="Picture 82">
              <a:extLst>
                <a:ext uri="{FF2B5EF4-FFF2-40B4-BE49-F238E27FC236}">
                  <a16:creationId xmlns:a16="http://schemas.microsoft.com/office/drawing/2014/main" id="{85B29E1E-90C8-DA0E-CBFC-930D48B513B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357330" y="1638301"/>
              <a:ext cx="1308100" cy="406400"/>
            </a:xfrm>
            <a:prstGeom prst="rect">
              <a:avLst/>
            </a:prstGeom>
          </p:spPr>
        </p:pic>
        <p:sp>
          <p:nvSpPr>
            <p:cNvPr id="86" name="TextBox 85">
              <a:extLst>
                <a:ext uri="{FF2B5EF4-FFF2-40B4-BE49-F238E27FC236}">
                  <a16:creationId xmlns:a16="http://schemas.microsoft.com/office/drawing/2014/main" id="{97B838BE-F1EF-9EA8-59EB-6823FB518506}"/>
                </a:ext>
              </a:extLst>
            </p:cNvPr>
            <p:cNvSpPr txBox="1"/>
            <p:nvPr/>
          </p:nvSpPr>
          <p:spPr>
            <a:xfrm>
              <a:off x="10236200" y="279400"/>
              <a:ext cx="1550361" cy="307777"/>
            </a:xfrm>
            <a:prstGeom prst="rect">
              <a:avLst/>
            </a:prstGeom>
            <a:noFill/>
          </p:spPr>
          <p:txBody>
            <a:bodyPr wrap="none" rtlCol="0">
              <a:spAutoFit/>
            </a:bodyPr>
            <a:lstStyle/>
            <a:p>
              <a:r>
                <a:rPr lang="en-US" sz="1400" b="1" dirty="0"/>
                <a:t>Identidad de Euler</a:t>
              </a:r>
            </a:p>
          </p:txBody>
        </p:sp>
      </p:grpSp>
      <p:sp>
        <p:nvSpPr>
          <p:cNvPr id="89" name="TextBox 88">
            <a:extLst>
              <a:ext uri="{FF2B5EF4-FFF2-40B4-BE49-F238E27FC236}">
                <a16:creationId xmlns:a16="http://schemas.microsoft.com/office/drawing/2014/main" id="{6DA9C42F-FB38-3041-F576-8CF3202CC2B2}"/>
              </a:ext>
            </a:extLst>
          </p:cNvPr>
          <p:cNvSpPr txBox="1"/>
          <p:nvPr/>
        </p:nvSpPr>
        <p:spPr>
          <a:xfrm>
            <a:off x="1816100" y="2349500"/>
            <a:ext cx="839845" cy="276999"/>
          </a:xfrm>
          <a:prstGeom prst="rect">
            <a:avLst/>
          </a:prstGeom>
          <a:noFill/>
        </p:spPr>
        <p:txBody>
          <a:bodyPr wrap="none" rtlCol="0">
            <a:spAutoFit/>
          </a:bodyPr>
          <a:lstStyle/>
          <a:p>
            <a:r>
              <a:rPr lang="en-US" sz="1200" i="1" dirty="0" err="1"/>
              <a:t>Referencia</a:t>
            </a:r>
            <a:endParaRPr lang="en-US" sz="1200" i="1" dirty="0"/>
          </a:p>
        </p:txBody>
      </p:sp>
      <p:grpSp>
        <p:nvGrpSpPr>
          <p:cNvPr id="92" name="Group 91">
            <a:extLst>
              <a:ext uri="{FF2B5EF4-FFF2-40B4-BE49-F238E27FC236}">
                <a16:creationId xmlns:a16="http://schemas.microsoft.com/office/drawing/2014/main" id="{8DF1D512-A06E-FA58-87FC-31797536D7B3}"/>
              </a:ext>
            </a:extLst>
          </p:cNvPr>
          <p:cNvGrpSpPr/>
          <p:nvPr/>
        </p:nvGrpSpPr>
        <p:grpSpPr>
          <a:xfrm>
            <a:off x="3095349" y="-1091231"/>
            <a:ext cx="8639260" cy="915254"/>
            <a:chOff x="3119021" y="-916839"/>
            <a:chExt cx="8639260" cy="923330"/>
          </a:xfrm>
          <a:solidFill>
            <a:schemeClr val="bg1">
              <a:lumMod val="85000"/>
            </a:schemeClr>
          </a:solidFill>
        </p:grpSpPr>
        <p:sp>
          <p:nvSpPr>
            <p:cNvPr id="79" name="TextBox 78">
              <a:extLst>
                <a:ext uri="{FF2B5EF4-FFF2-40B4-BE49-F238E27FC236}">
                  <a16:creationId xmlns:a16="http://schemas.microsoft.com/office/drawing/2014/main" id="{41B1A1C6-058A-91C7-01BA-02BC126C466E}"/>
                </a:ext>
              </a:extLst>
            </p:cNvPr>
            <p:cNvSpPr txBox="1"/>
            <p:nvPr/>
          </p:nvSpPr>
          <p:spPr>
            <a:xfrm>
              <a:off x="4580647" y="-916839"/>
              <a:ext cx="7177634" cy="923330"/>
            </a:xfrm>
            <a:prstGeom prst="rect">
              <a:avLst/>
            </a:prstGeom>
            <a:grpFill/>
            <a:ln>
              <a:solidFill>
                <a:schemeClr val="tx1"/>
              </a:solidFill>
            </a:ln>
          </p:spPr>
          <p:txBody>
            <a:bodyPr wrap="square">
              <a:spAutoFit/>
            </a:bodyPr>
            <a:lstStyle/>
            <a:p>
              <a:pPr algn="just"/>
              <a:r>
                <a:rPr lang="es-ES" b="0" i="0" dirty="0">
                  <a:solidFill>
                    <a:srgbClr val="202122"/>
                  </a:solidFill>
                  <a:effectLst/>
                  <a:latin typeface="Arial" panose="020B0604020202020204" pitchFamily="34" charset="0"/>
                </a:rPr>
                <a:t>El término "imaginario" para estas cantidades fue acuñado por </a:t>
              </a:r>
              <a:r>
                <a:rPr lang="es-ES" b="0" i="0" u="none" strike="noStrike" dirty="0">
                  <a:solidFill>
                    <a:srgbClr val="3366CC"/>
                  </a:solidFill>
                  <a:effectLst/>
                  <a:latin typeface="Arial" panose="020B0604020202020204" pitchFamily="34" charset="0"/>
                  <a:hlinkClick r:id="rId6" tooltip="René Descartes"/>
                </a:rPr>
                <a:t>René Descartes</a:t>
              </a:r>
              <a:r>
                <a:rPr lang="es-ES" b="0" i="0" dirty="0">
                  <a:solidFill>
                    <a:srgbClr val="202122"/>
                  </a:solidFill>
                  <a:effectLst/>
                  <a:latin typeface="Arial" panose="020B0604020202020204" pitchFamily="34" charset="0"/>
                </a:rPr>
                <a:t> en 1637, esforzándose precisamente por enfatizar su naturaleza imaginaria</a:t>
              </a:r>
              <a:endParaRPr lang="en-US" dirty="0"/>
            </a:p>
          </p:txBody>
        </p:sp>
        <p:pic>
          <p:nvPicPr>
            <p:cNvPr id="91" name="Picture 90">
              <a:extLst>
                <a:ext uri="{FF2B5EF4-FFF2-40B4-BE49-F238E27FC236}">
                  <a16:creationId xmlns:a16="http://schemas.microsoft.com/office/drawing/2014/main" id="{8528F94D-0205-9FB6-E337-41F946856253}"/>
                </a:ext>
              </a:extLst>
            </p:cNvPr>
            <p:cNvPicPr>
              <a:picLocks noChangeAspect="1"/>
            </p:cNvPicPr>
            <p:nvPr/>
          </p:nvPicPr>
          <p:blipFill>
            <a:blip r:embed="rId7"/>
            <a:stretch>
              <a:fillRect/>
            </a:stretch>
          </p:blipFill>
          <p:spPr>
            <a:xfrm>
              <a:off x="3119021" y="-916682"/>
              <a:ext cx="1452980" cy="916683"/>
            </a:xfrm>
            <a:prstGeom prst="rect">
              <a:avLst/>
            </a:prstGeom>
            <a:grpFill/>
            <a:ln>
              <a:solidFill>
                <a:schemeClr val="tx1"/>
              </a:solidFill>
            </a:ln>
          </p:spPr>
        </p:pic>
      </p:grpSp>
      <p:grpSp>
        <p:nvGrpSpPr>
          <p:cNvPr id="7" name="Group 6">
            <a:extLst>
              <a:ext uri="{FF2B5EF4-FFF2-40B4-BE49-F238E27FC236}">
                <a16:creationId xmlns:a16="http://schemas.microsoft.com/office/drawing/2014/main" id="{3E0E49AA-A99D-5A43-611B-ACDE1F2058CB}"/>
              </a:ext>
            </a:extLst>
          </p:cNvPr>
          <p:cNvGrpSpPr/>
          <p:nvPr/>
        </p:nvGrpSpPr>
        <p:grpSpPr>
          <a:xfrm>
            <a:off x="467028" y="286877"/>
            <a:ext cx="1754707" cy="369332"/>
            <a:chOff x="467002" y="286877"/>
            <a:chExt cx="1753474" cy="369332"/>
          </a:xfrm>
        </p:grpSpPr>
        <p:sp>
          <p:nvSpPr>
            <p:cNvPr id="97" name="TextBox 96">
              <a:extLst>
                <a:ext uri="{FF2B5EF4-FFF2-40B4-BE49-F238E27FC236}">
                  <a16:creationId xmlns:a16="http://schemas.microsoft.com/office/drawing/2014/main" id="{4B789DAF-93BB-8FFC-B3C8-090CF6A988B2}"/>
                </a:ext>
              </a:extLst>
            </p:cNvPr>
            <p:cNvSpPr txBox="1"/>
            <p:nvPr/>
          </p:nvSpPr>
          <p:spPr>
            <a:xfrm>
              <a:off x="467002" y="286877"/>
              <a:ext cx="1753474" cy="369332"/>
            </a:xfrm>
            <a:prstGeom prst="rect">
              <a:avLst/>
            </a:prstGeom>
            <a:noFill/>
          </p:spPr>
          <p:txBody>
            <a:bodyPr wrap="square">
              <a:spAutoFit/>
            </a:bodyPr>
            <a:lstStyle/>
            <a:p>
              <a:r>
                <a:rPr lang="en-US" dirty="0" err="1">
                  <a:solidFill>
                    <a:srgbClr val="FF0000"/>
                  </a:solidFill>
                </a:rPr>
                <a:t>V</a:t>
              </a:r>
              <a:r>
                <a:rPr lang="en-US" baseline="-25000" dirty="0" err="1">
                  <a:solidFill>
                    <a:srgbClr val="FF0000"/>
                  </a:solidFill>
                </a:rPr>
                <a:t>m</a:t>
              </a:r>
              <a:r>
                <a:rPr lang="en-US" dirty="0">
                  <a:solidFill>
                    <a:srgbClr val="FF0000"/>
                  </a:solidFill>
                </a:rPr>
                <a:t>=V</a:t>
              </a:r>
              <a:r>
                <a:rPr lang="en-US" baseline="-25000" dirty="0">
                  <a:solidFill>
                    <a:srgbClr val="FF0000"/>
                  </a:solidFill>
                </a:rPr>
                <a:t>max </a:t>
              </a:r>
              <a:r>
                <a:rPr lang="en-US" sz="1800" dirty="0">
                  <a:solidFill>
                    <a:srgbClr val="FF0000"/>
                  </a:solidFill>
                </a:rPr>
                <a:t>=      </a:t>
              </a:r>
              <a:r>
                <a:rPr lang="en-US" sz="1800" dirty="0" err="1">
                  <a:solidFill>
                    <a:srgbClr val="FF0000"/>
                  </a:solidFill>
                </a:rPr>
                <a:t>V</a:t>
              </a:r>
              <a:r>
                <a:rPr lang="en-US" sz="1800" baseline="-25000" dirty="0" err="1">
                  <a:solidFill>
                    <a:srgbClr val="FF0000"/>
                  </a:solidFill>
                </a:rPr>
                <a:t>rms</a:t>
              </a:r>
              <a:endParaRPr lang="en-US" dirty="0"/>
            </a:p>
          </p:txBody>
        </p:sp>
        <p:pic>
          <p:nvPicPr>
            <p:cNvPr id="4" name="Picture 3">
              <a:extLst>
                <a:ext uri="{FF2B5EF4-FFF2-40B4-BE49-F238E27FC236}">
                  <a16:creationId xmlns:a16="http://schemas.microsoft.com/office/drawing/2014/main" id="{75F47733-6771-A73F-AD38-9A6C4DE035F4}"/>
                </a:ext>
              </a:extLst>
            </p:cNvPr>
            <p:cNvPicPr>
              <a:picLocks noChangeAspect="1"/>
            </p:cNvPicPr>
            <p:nvPr/>
          </p:nvPicPr>
          <p:blipFill>
            <a:blip r:embed="rId8">
              <a:clrChange>
                <a:clrFrom>
                  <a:srgbClr val="F7F7F7"/>
                </a:clrFrom>
                <a:clrTo>
                  <a:srgbClr val="F7F7F7">
                    <a:alpha val="0"/>
                  </a:srgbClr>
                </a:clrTo>
              </a:clrChange>
            </a:blip>
            <a:stretch>
              <a:fillRect/>
            </a:stretch>
          </p:blipFill>
          <p:spPr>
            <a:xfrm>
              <a:off x="1441939" y="369826"/>
              <a:ext cx="247924" cy="232429"/>
            </a:xfrm>
            <a:prstGeom prst="rect">
              <a:avLst/>
            </a:prstGeom>
          </p:spPr>
        </p:pic>
      </p:grpSp>
      <p:sp>
        <p:nvSpPr>
          <p:cNvPr id="2" name="TextBox 1">
            <a:extLst>
              <a:ext uri="{FF2B5EF4-FFF2-40B4-BE49-F238E27FC236}">
                <a16:creationId xmlns:a16="http://schemas.microsoft.com/office/drawing/2014/main" id="{90067C31-1881-08DA-CC5D-0D13E42B215C}"/>
              </a:ext>
            </a:extLst>
          </p:cNvPr>
          <p:cNvSpPr txBox="1"/>
          <p:nvPr/>
        </p:nvSpPr>
        <p:spPr>
          <a:xfrm>
            <a:off x="9522389" y="6145768"/>
            <a:ext cx="2104872" cy="369332"/>
          </a:xfrm>
          <a:prstGeom prst="rect">
            <a:avLst/>
          </a:prstGeom>
          <a:noFill/>
        </p:spPr>
        <p:txBody>
          <a:bodyPr wrap="none" rtlCol="0">
            <a:spAutoFit/>
          </a:bodyPr>
          <a:lstStyle/>
          <a:p>
            <a:r>
              <a:rPr lang="en-US" b="1" dirty="0" err="1"/>
              <a:t>Dominios</a:t>
            </a:r>
            <a:r>
              <a:rPr lang="en-US" b="1" dirty="0"/>
              <a:t> de V, I &amp; S</a:t>
            </a:r>
          </a:p>
        </p:txBody>
      </p:sp>
    </p:spTree>
    <p:extLst>
      <p:ext uri="{BB962C8B-B14F-4D97-AF65-F5344CB8AC3E}">
        <p14:creationId xmlns:p14="http://schemas.microsoft.com/office/powerpoint/2010/main" val="126824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125E-6 1.11111E-6 L -0.00481 0.44745 " pathEditMode="relative" rAng="0" ptsTypes="AA">
                                      <p:cBhvr>
                                        <p:cTn id="6" dur="2000" fill="hold"/>
                                        <p:tgtEl>
                                          <p:spTgt spid="92"/>
                                        </p:tgtEl>
                                        <p:attrNameLst>
                                          <p:attrName>ppt_x</p:attrName>
                                          <p:attrName>ppt_y</p:attrName>
                                        </p:attrNameLst>
                                      </p:cBhvr>
                                      <p:rCtr x="-247" y="22361"/>
                                    </p:animMotion>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2"/>
                                        </p:tgtEl>
                                        <p:attrNameLst>
                                          <p:attrName>style.visibility</p:attrName>
                                        </p:attrNameLst>
                                      </p:cBhvr>
                                      <p:to>
                                        <p:strVal val="hidden"/>
                                      </p:to>
                                    </p:set>
                                  </p:childTnLst>
                                </p:cTn>
                              </p:par>
                            </p:childTnLst>
                          </p:cTn>
                        </p:par>
                        <p:par>
                          <p:cTn id="11" fill="hold">
                            <p:stCondLst>
                              <p:cond delay="0"/>
                            </p:stCondLst>
                            <p:childTnLst>
                              <p:par>
                                <p:cTn id="12" presetID="16" presetClass="entr" presetSubtype="21" fill="hold" grpId="0" nodeType="afterEffect">
                                  <p:stCondLst>
                                    <p:cond delay="0"/>
                                  </p:stCondLst>
                                  <p:childTnLst>
                                    <p:set>
                                      <p:cBhvr>
                                        <p:cTn id="13" dur="1" fill="hold">
                                          <p:stCondLst>
                                            <p:cond delay="0"/>
                                          </p:stCondLst>
                                        </p:cTn>
                                        <p:tgtEl>
                                          <p:spTgt spid="85"/>
                                        </p:tgtEl>
                                        <p:attrNameLst>
                                          <p:attrName>style.visibility</p:attrName>
                                        </p:attrNameLst>
                                      </p:cBhvr>
                                      <p:to>
                                        <p:strVal val="visible"/>
                                      </p:to>
                                    </p:set>
                                    <p:animEffect transition="in" filter="barn(inVertical)">
                                      <p:cBhvr>
                                        <p:cTn id="14"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9FA09-D365-0CEE-9D71-B0187936518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8786490-56C3-75F4-E67A-7E11945F065C}"/>
              </a:ext>
            </a:extLst>
          </p:cNvPr>
          <p:cNvSpPr txBox="1"/>
          <p:nvPr/>
        </p:nvSpPr>
        <p:spPr>
          <a:xfrm>
            <a:off x="452927" y="289907"/>
            <a:ext cx="11297540" cy="1446550"/>
          </a:xfrm>
          <a:prstGeom prst="rect">
            <a:avLst/>
          </a:prstGeom>
          <a:solidFill>
            <a:srgbClr val="002060"/>
          </a:solidFill>
          <a:scene3d>
            <a:camera prst="orthographicFront"/>
            <a:lightRig rig="threePt" dir="t"/>
          </a:scene3d>
          <a:sp3d>
            <a:bevelT w="165100" prst="coolSlant"/>
          </a:sp3d>
        </p:spPr>
        <p:txBody>
          <a:bodyPr wrap="square">
            <a:spAutoFit/>
          </a:bodyPr>
          <a:lstStyle/>
          <a:p>
            <a:r>
              <a:rPr lang="es-ES" sz="2000" b="1" dirty="0">
                <a:solidFill>
                  <a:schemeClr val="bg1"/>
                </a:solidFill>
              </a:rPr>
              <a:t>CAIDA DE TENSION EN CARGA INDUCTIVA: </a:t>
            </a:r>
            <a:r>
              <a:rPr lang="es-ES" sz="1700" dirty="0">
                <a:solidFill>
                  <a:schemeClr val="bg1"/>
                </a:solidFill>
              </a:rPr>
              <a:t>El  transporte de potencia activa y reactiva en una línea desde el extremo transmisor “S” al receptor “R” va asociado con una caída de tensión </a:t>
            </a:r>
            <a:r>
              <a:rPr lang="es-ES" sz="1700" dirty="0">
                <a:solidFill>
                  <a:schemeClr val="bg1"/>
                </a:solidFill>
                <a:latin typeface="Aptos" panose="020B0004020202020204" pitchFamily="34" charset="0"/>
              </a:rPr>
              <a:t>∆V</a:t>
            </a:r>
            <a:r>
              <a:rPr lang="es-ES" sz="1700" baseline="-25000" dirty="0">
                <a:solidFill>
                  <a:schemeClr val="bg1"/>
                </a:solidFill>
                <a:latin typeface="Aptos" panose="020B0004020202020204" pitchFamily="34" charset="0"/>
              </a:rPr>
              <a:t>R</a:t>
            </a:r>
            <a:r>
              <a:rPr lang="es-ES" sz="1700" dirty="0">
                <a:solidFill>
                  <a:schemeClr val="bg1"/>
                </a:solidFill>
                <a:latin typeface="Aptos" panose="020B0004020202020204" pitchFamily="34" charset="0"/>
              </a:rPr>
              <a:t> y de un desface </a:t>
            </a:r>
            <a:r>
              <a:rPr lang="el-GR" sz="1700" dirty="0">
                <a:solidFill>
                  <a:schemeClr val="bg1"/>
                </a:solidFill>
                <a:latin typeface="Aptos" panose="020B0004020202020204" pitchFamily="34" charset="0"/>
              </a:rPr>
              <a:t>θ</a:t>
            </a:r>
            <a:r>
              <a:rPr lang="en-US" sz="1700" dirty="0">
                <a:solidFill>
                  <a:schemeClr val="bg1"/>
                </a:solidFill>
                <a:latin typeface="Aptos" panose="020B0004020202020204" pitchFamily="34" charset="0"/>
              </a:rPr>
              <a:t> entre las </a:t>
            </a:r>
            <a:r>
              <a:rPr lang="en-US" sz="1700" dirty="0" err="1">
                <a:solidFill>
                  <a:schemeClr val="bg1"/>
                </a:solidFill>
                <a:latin typeface="Aptos" panose="020B0004020202020204" pitchFamily="34" charset="0"/>
              </a:rPr>
              <a:t>tensiones</a:t>
            </a:r>
            <a:r>
              <a:rPr lang="en-US" sz="1700" dirty="0">
                <a:solidFill>
                  <a:schemeClr val="bg1"/>
                </a:solidFill>
                <a:latin typeface="Aptos" panose="020B0004020202020204" pitchFamily="34" charset="0"/>
              </a:rPr>
              <a:t> de </a:t>
            </a:r>
            <a:r>
              <a:rPr lang="en-US" sz="1700" dirty="0" err="1">
                <a:solidFill>
                  <a:schemeClr val="bg1"/>
                </a:solidFill>
                <a:latin typeface="Aptos" panose="020B0004020202020204" pitchFamily="34" charset="0"/>
              </a:rPr>
              <a:t>los</a:t>
            </a:r>
            <a:r>
              <a:rPr lang="en-US" sz="1700" dirty="0">
                <a:solidFill>
                  <a:schemeClr val="bg1"/>
                </a:solidFill>
                <a:latin typeface="Aptos" panose="020B0004020202020204" pitchFamily="34" charset="0"/>
              </a:rPr>
              <a:t> </a:t>
            </a:r>
            <a:r>
              <a:rPr lang="en-US" sz="1700" dirty="0" err="1">
                <a:solidFill>
                  <a:schemeClr val="bg1"/>
                </a:solidFill>
                <a:latin typeface="Aptos" panose="020B0004020202020204" pitchFamily="34" charset="0"/>
              </a:rPr>
              <a:t>extremos</a:t>
            </a:r>
            <a:r>
              <a:rPr lang="en-US" sz="1700" dirty="0">
                <a:solidFill>
                  <a:schemeClr val="bg1"/>
                </a:solidFill>
                <a:latin typeface="Aptos" panose="020B0004020202020204" pitchFamily="34" charset="0"/>
              </a:rPr>
              <a:t> V</a:t>
            </a:r>
            <a:r>
              <a:rPr lang="en-US" sz="1700" baseline="-25000" dirty="0">
                <a:solidFill>
                  <a:schemeClr val="bg1"/>
                </a:solidFill>
                <a:latin typeface="Aptos" panose="020B0004020202020204" pitchFamily="34" charset="0"/>
              </a:rPr>
              <a:t>s</a:t>
            </a:r>
            <a:r>
              <a:rPr lang="en-US" sz="1700" dirty="0">
                <a:solidFill>
                  <a:schemeClr val="bg1"/>
                </a:solidFill>
                <a:latin typeface="Aptos" panose="020B0004020202020204" pitchFamily="34" charset="0"/>
              </a:rPr>
              <a:t> y V</a:t>
            </a:r>
            <a:r>
              <a:rPr lang="en-US" sz="1700" baseline="-25000" dirty="0">
                <a:solidFill>
                  <a:schemeClr val="bg1"/>
                </a:solidFill>
                <a:latin typeface="Aptos" panose="020B0004020202020204" pitchFamily="34" charset="0"/>
              </a:rPr>
              <a:t>R</a:t>
            </a:r>
            <a:r>
              <a:rPr lang="en-US" sz="1700" dirty="0">
                <a:solidFill>
                  <a:schemeClr val="bg1"/>
                </a:solidFill>
                <a:latin typeface="Aptos" panose="020B0004020202020204" pitchFamily="34" charset="0"/>
              </a:rPr>
              <a:t> </a:t>
            </a:r>
            <a:r>
              <a:rPr lang="es-ES" sz="1700" dirty="0">
                <a:solidFill>
                  <a:schemeClr val="bg1"/>
                </a:solidFill>
              </a:rPr>
              <a:t>Se debe a la diferencia de fase entre el voltaje y la corriente en sistemas de CA, típicamente debido a cargas capacitivas o cargas inductivas. Compensación de Potencia Reactiva / Regulación de voltaje Potencia Reactiva / Corrección del Factor de Potencia, implica mejorar el FP al reducir la potencia reactiva extraída de la red. </a:t>
            </a:r>
          </a:p>
        </p:txBody>
      </p:sp>
      <p:grpSp>
        <p:nvGrpSpPr>
          <p:cNvPr id="24" name="Group 23">
            <a:extLst>
              <a:ext uri="{FF2B5EF4-FFF2-40B4-BE49-F238E27FC236}">
                <a16:creationId xmlns:a16="http://schemas.microsoft.com/office/drawing/2014/main" id="{17E2154E-ACA2-6DFC-F530-46234FD0DE3E}"/>
              </a:ext>
            </a:extLst>
          </p:cNvPr>
          <p:cNvGrpSpPr/>
          <p:nvPr/>
        </p:nvGrpSpPr>
        <p:grpSpPr>
          <a:xfrm>
            <a:off x="4498960" y="2111806"/>
            <a:ext cx="3458497" cy="1449599"/>
            <a:chOff x="5144756" y="4092443"/>
            <a:chExt cx="3874492" cy="1449599"/>
          </a:xfrm>
        </p:grpSpPr>
        <p:pic>
          <p:nvPicPr>
            <p:cNvPr id="9" name="Picture 8">
              <a:extLst>
                <a:ext uri="{FF2B5EF4-FFF2-40B4-BE49-F238E27FC236}">
                  <a16:creationId xmlns:a16="http://schemas.microsoft.com/office/drawing/2014/main" id="{DD3D378A-EE79-A213-277D-9FADDEC1F92E}"/>
                </a:ext>
              </a:extLst>
            </p:cNvPr>
            <p:cNvPicPr>
              <a:picLocks noChangeAspect="1"/>
            </p:cNvPicPr>
            <p:nvPr/>
          </p:nvPicPr>
          <p:blipFill>
            <a:blip r:embed="rId3"/>
            <a:srcRect l="53762" t="41941" r="-980" b="4268"/>
            <a:stretch>
              <a:fillRect/>
            </a:stretch>
          </p:blipFill>
          <p:spPr>
            <a:xfrm>
              <a:off x="5144756" y="4177029"/>
              <a:ext cx="3874492" cy="1326070"/>
            </a:xfrm>
            <a:prstGeom prst="rect">
              <a:avLst/>
            </a:prstGeom>
          </p:spPr>
        </p:pic>
        <p:cxnSp>
          <p:nvCxnSpPr>
            <p:cNvPr id="14" name="Straight Arrow Connector 13">
              <a:extLst>
                <a:ext uri="{FF2B5EF4-FFF2-40B4-BE49-F238E27FC236}">
                  <a16:creationId xmlns:a16="http://schemas.microsoft.com/office/drawing/2014/main" id="{16DB79DE-21D9-8E1F-6142-56CD48C3A95C}"/>
                </a:ext>
              </a:extLst>
            </p:cNvPr>
            <p:cNvCxnSpPr>
              <a:cxnSpLocks/>
            </p:cNvCxnSpPr>
            <p:nvPr/>
          </p:nvCxnSpPr>
          <p:spPr>
            <a:xfrm flipV="1">
              <a:off x="5219891" y="4431890"/>
              <a:ext cx="3371044" cy="51230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B6FF12B-9D2C-137E-929E-8200AE95603A}"/>
                </a:ext>
              </a:extLst>
            </p:cNvPr>
            <p:cNvSpPr txBox="1"/>
            <p:nvPr/>
          </p:nvSpPr>
          <p:spPr>
            <a:xfrm>
              <a:off x="8177294" y="4092443"/>
              <a:ext cx="413398" cy="338554"/>
            </a:xfrm>
            <a:prstGeom prst="rect">
              <a:avLst/>
            </a:prstGeom>
            <a:solidFill>
              <a:schemeClr val="bg1"/>
            </a:solidFill>
          </p:spPr>
          <p:txBody>
            <a:bodyPr wrap="none" rtlCol="0">
              <a:spAutoFit/>
            </a:bodyPr>
            <a:lstStyle/>
            <a:p>
              <a:r>
                <a:rPr lang="en-US" sz="1600" b="1" dirty="0">
                  <a:solidFill>
                    <a:srgbClr val="C00000"/>
                  </a:solidFill>
                  <a:highlight>
                    <a:srgbClr val="FFFFFF"/>
                  </a:highlight>
                </a:rPr>
                <a:t>V</a:t>
              </a:r>
              <a:r>
                <a:rPr lang="en-US" sz="1600" b="1" baseline="-25000" dirty="0">
                  <a:solidFill>
                    <a:srgbClr val="C00000"/>
                  </a:solidFill>
                  <a:highlight>
                    <a:srgbClr val="FFFFFF"/>
                  </a:highlight>
                </a:rPr>
                <a:t>S</a:t>
              </a:r>
            </a:p>
          </p:txBody>
        </p:sp>
        <p:cxnSp>
          <p:nvCxnSpPr>
            <p:cNvPr id="29" name="Straight Arrow Connector 28">
              <a:extLst>
                <a:ext uri="{FF2B5EF4-FFF2-40B4-BE49-F238E27FC236}">
                  <a16:creationId xmlns:a16="http://schemas.microsoft.com/office/drawing/2014/main" id="{4B6683EB-9D9A-28EE-8440-76862A338458}"/>
                </a:ext>
              </a:extLst>
            </p:cNvPr>
            <p:cNvCxnSpPr>
              <a:cxnSpLocks/>
            </p:cNvCxnSpPr>
            <p:nvPr/>
          </p:nvCxnSpPr>
          <p:spPr>
            <a:xfrm>
              <a:off x="5210702" y="4939598"/>
              <a:ext cx="1031128" cy="382055"/>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6550ACC-0B99-53FB-E678-A46CD2BF1904}"/>
                </a:ext>
              </a:extLst>
            </p:cNvPr>
            <p:cNvCxnSpPr>
              <a:cxnSpLocks/>
            </p:cNvCxnSpPr>
            <p:nvPr/>
          </p:nvCxnSpPr>
          <p:spPr>
            <a:xfrm>
              <a:off x="7536427" y="5361039"/>
              <a:ext cx="1047134" cy="0"/>
            </a:xfrm>
            <a:prstGeom prst="straightConnector1">
              <a:avLst/>
            </a:prstGeom>
            <a:ln>
              <a:solidFill>
                <a:schemeClr val="tx1"/>
              </a:solidFill>
              <a:headEnd type="triangle"/>
              <a:tailEnd type="triangle"/>
            </a:ln>
            <a:effectLst>
              <a:glow rad="101600">
                <a:schemeClr val="bg1">
                  <a:alpha val="60000"/>
                </a:schemeClr>
              </a:glow>
            </a:effectLst>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C6DB321-137E-6133-5BFD-8E8026FEB86E}"/>
                </a:ext>
              </a:extLst>
            </p:cNvPr>
            <p:cNvSpPr txBox="1"/>
            <p:nvPr/>
          </p:nvSpPr>
          <p:spPr>
            <a:xfrm>
              <a:off x="7875639" y="5203488"/>
              <a:ext cx="573225" cy="338554"/>
            </a:xfrm>
            <a:prstGeom prst="rect">
              <a:avLst/>
            </a:prstGeom>
            <a:solidFill>
              <a:schemeClr val="bg1"/>
            </a:solidFill>
          </p:spPr>
          <p:txBody>
            <a:bodyPr wrap="none" rtlCol="0">
              <a:spAutoFit/>
            </a:bodyPr>
            <a:lstStyle/>
            <a:p>
              <a:r>
                <a:rPr lang="en-US" sz="1600" b="1" dirty="0">
                  <a:highlight>
                    <a:srgbClr val="FFFFFF"/>
                  </a:highlight>
                  <a:latin typeface="Aptos" panose="020B0004020202020204" pitchFamily="34" charset="0"/>
                </a:rPr>
                <a:t>∆</a:t>
              </a:r>
              <a:r>
                <a:rPr lang="en-US" sz="1600" b="1" dirty="0">
                  <a:highlight>
                    <a:srgbClr val="FFFFFF"/>
                  </a:highlight>
                </a:rPr>
                <a:t>V</a:t>
              </a:r>
              <a:r>
                <a:rPr lang="en-US" sz="1600" b="1" baseline="-25000" dirty="0">
                  <a:highlight>
                    <a:srgbClr val="FFFFFF"/>
                  </a:highlight>
                </a:rPr>
                <a:t>R</a:t>
              </a:r>
            </a:p>
          </p:txBody>
        </p:sp>
        <p:sp>
          <p:nvSpPr>
            <p:cNvPr id="41" name="TextBox 40">
              <a:extLst>
                <a:ext uri="{FF2B5EF4-FFF2-40B4-BE49-F238E27FC236}">
                  <a16:creationId xmlns:a16="http://schemas.microsoft.com/office/drawing/2014/main" id="{7253686E-B1BF-901A-5D45-A25A6C2B6E66}"/>
                </a:ext>
              </a:extLst>
            </p:cNvPr>
            <p:cNvSpPr txBox="1"/>
            <p:nvPr/>
          </p:nvSpPr>
          <p:spPr>
            <a:xfrm>
              <a:off x="8234517" y="4660786"/>
              <a:ext cx="426720" cy="276999"/>
            </a:xfrm>
            <a:prstGeom prst="rect">
              <a:avLst/>
            </a:prstGeom>
            <a:noFill/>
          </p:spPr>
          <p:txBody>
            <a:bodyPr wrap="none" rtlCol="0">
              <a:spAutoFit/>
            </a:bodyPr>
            <a:lstStyle/>
            <a:p>
              <a:r>
                <a:rPr lang="en-US" sz="1200" b="1" dirty="0">
                  <a:highlight>
                    <a:srgbClr val="FFFF00"/>
                  </a:highlight>
                  <a:latin typeface="Aptos" panose="020B0004020202020204" pitchFamily="34" charset="0"/>
                </a:rPr>
                <a:t> </a:t>
              </a:r>
              <a:r>
                <a:rPr lang="en-US" sz="1200" b="1" dirty="0" err="1">
                  <a:highlight>
                    <a:srgbClr val="FFFF00"/>
                  </a:highlight>
                  <a:latin typeface="Aptos" panose="020B0004020202020204" pitchFamily="34" charset="0"/>
                </a:rPr>
                <a:t>j</a:t>
              </a:r>
              <a:r>
                <a:rPr lang="en-US" sz="1100" b="1" dirty="0" err="1">
                  <a:solidFill>
                    <a:srgbClr val="0070C0"/>
                  </a:solidFill>
                  <a:highlight>
                    <a:srgbClr val="FFFFFF"/>
                  </a:highlight>
                  <a:latin typeface="Aptos" panose="020B0004020202020204" pitchFamily="34" charset="0"/>
                </a:rPr>
                <a:t>X</a:t>
              </a:r>
              <a:r>
                <a:rPr lang="en-US" sz="1100" b="1" dirty="0" err="1">
                  <a:highlight>
                    <a:srgbClr val="FFFFFF"/>
                  </a:highlight>
                  <a:latin typeface="Aptos" panose="020B0004020202020204" pitchFamily="34" charset="0"/>
                </a:rPr>
                <a:t>.</a:t>
              </a:r>
              <a:r>
                <a:rPr lang="en-US" sz="1100" b="1" dirty="0" err="1">
                  <a:solidFill>
                    <a:srgbClr val="00B050"/>
                  </a:solidFill>
                  <a:highlight>
                    <a:srgbClr val="FFFFFF"/>
                  </a:highlight>
                  <a:latin typeface="Aptos" panose="020B0004020202020204" pitchFamily="34" charset="0"/>
                </a:rPr>
                <a:t>I</a:t>
              </a:r>
              <a:endParaRPr lang="en-US" sz="1200" b="1" baseline="-25000" dirty="0">
                <a:solidFill>
                  <a:srgbClr val="00B050"/>
                </a:solidFill>
                <a:highlight>
                  <a:srgbClr val="FFFFFF"/>
                </a:highlight>
              </a:endParaRPr>
            </a:p>
          </p:txBody>
        </p:sp>
        <p:cxnSp>
          <p:nvCxnSpPr>
            <p:cNvPr id="35" name="Straight Arrow Connector 34">
              <a:extLst>
                <a:ext uri="{FF2B5EF4-FFF2-40B4-BE49-F238E27FC236}">
                  <a16:creationId xmlns:a16="http://schemas.microsoft.com/office/drawing/2014/main" id="{8EE52CE7-58DA-61A5-C1CE-FEDAED2F236C}"/>
                </a:ext>
              </a:extLst>
            </p:cNvPr>
            <p:cNvCxnSpPr>
              <a:cxnSpLocks/>
            </p:cNvCxnSpPr>
            <p:nvPr/>
          </p:nvCxnSpPr>
          <p:spPr>
            <a:xfrm flipV="1">
              <a:off x="7905135" y="4476135"/>
              <a:ext cx="641555" cy="680885"/>
            </a:xfrm>
            <a:prstGeom prst="straightConnector1">
              <a:avLst/>
            </a:prstGeom>
            <a:ln w="28575">
              <a:solidFill>
                <a:srgbClr val="00B050"/>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2EC8B9C-408A-B2E1-EFE0-6B41D58A9973}"/>
                </a:ext>
              </a:extLst>
            </p:cNvPr>
            <p:cNvSpPr txBox="1"/>
            <p:nvPr/>
          </p:nvSpPr>
          <p:spPr>
            <a:xfrm>
              <a:off x="7518466" y="5052125"/>
              <a:ext cx="357790" cy="261610"/>
            </a:xfrm>
            <a:prstGeom prst="rect">
              <a:avLst/>
            </a:prstGeom>
            <a:noFill/>
          </p:spPr>
          <p:txBody>
            <a:bodyPr wrap="none" rtlCol="0">
              <a:spAutoFit/>
            </a:bodyPr>
            <a:lstStyle/>
            <a:p>
              <a:r>
                <a:rPr lang="en-US" sz="1100" b="1" dirty="0">
                  <a:solidFill>
                    <a:srgbClr val="0070C0"/>
                  </a:solidFill>
                  <a:highlight>
                    <a:srgbClr val="FFFFFF"/>
                  </a:highlight>
                  <a:latin typeface="Aptos" panose="020B0004020202020204" pitchFamily="34" charset="0"/>
                </a:rPr>
                <a:t>R</a:t>
              </a:r>
              <a:r>
                <a:rPr lang="en-US" sz="1100" b="1" dirty="0">
                  <a:highlight>
                    <a:srgbClr val="FFFFFF"/>
                  </a:highlight>
                  <a:latin typeface="Aptos" panose="020B0004020202020204" pitchFamily="34" charset="0"/>
                </a:rPr>
                <a:t>.</a:t>
              </a:r>
              <a:r>
                <a:rPr lang="en-US" sz="1100" b="1" dirty="0">
                  <a:solidFill>
                    <a:srgbClr val="00B050"/>
                  </a:solidFill>
                  <a:highlight>
                    <a:srgbClr val="FFFFFF"/>
                  </a:highlight>
                  <a:latin typeface="Aptos" panose="020B0004020202020204" pitchFamily="34" charset="0"/>
                </a:rPr>
                <a:t>I</a:t>
              </a:r>
              <a:endParaRPr lang="en-US" sz="1200" b="1" baseline="-25000" dirty="0">
                <a:solidFill>
                  <a:srgbClr val="00B050"/>
                </a:solidFill>
                <a:highlight>
                  <a:srgbClr val="FFFFFF"/>
                </a:highlight>
              </a:endParaRPr>
            </a:p>
          </p:txBody>
        </p:sp>
        <p:cxnSp>
          <p:nvCxnSpPr>
            <p:cNvPr id="33" name="Straight Arrow Connector 32">
              <a:extLst>
                <a:ext uri="{FF2B5EF4-FFF2-40B4-BE49-F238E27FC236}">
                  <a16:creationId xmlns:a16="http://schemas.microsoft.com/office/drawing/2014/main" id="{B4E03F03-E137-F14B-DB34-8A053A34E1A8}"/>
                </a:ext>
              </a:extLst>
            </p:cNvPr>
            <p:cNvCxnSpPr>
              <a:cxnSpLocks/>
            </p:cNvCxnSpPr>
            <p:nvPr/>
          </p:nvCxnSpPr>
          <p:spPr>
            <a:xfrm>
              <a:off x="7615936" y="4968601"/>
              <a:ext cx="297426" cy="194187"/>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D4EB909-571B-F684-FA24-4AF1BC8FC5F6}"/>
                </a:ext>
              </a:extLst>
            </p:cNvPr>
            <p:cNvSpPr txBox="1"/>
            <p:nvPr/>
          </p:nvSpPr>
          <p:spPr>
            <a:xfrm>
              <a:off x="6537654" y="4911114"/>
              <a:ext cx="320922" cy="261610"/>
            </a:xfrm>
            <a:prstGeom prst="rect">
              <a:avLst/>
            </a:prstGeom>
            <a:solidFill>
              <a:schemeClr val="bg1"/>
            </a:solidFill>
          </p:spPr>
          <p:txBody>
            <a:bodyPr wrap="none" rtlCol="0">
              <a:spAutoFit/>
            </a:bodyPr>
            <a:lstStyle/>
            <a:p>
              <a:r>
                <a:rPr lang="en-US" sz="1100" b="1" dirty="0">
                  <a:highlight>
                    <a:srgbClr val="FFFFFF"/>
                  </a:highlight>
                </a:rPr>
                <a:t>V</a:t>
              </a:r>
              <a:r>
                <a:rPr lang="en-US" sz="1100" b="1" baseline="-25000" dirty="0">
                  <a:highlight>
                    <a:srgbClr val="FFFFFF"/>
                  </a:highlight>
                </a:rPr>
                <a:t>R</a:t>
              </a:r>
            </a:p>
          </p:txBody>
        </p:sp>
        <p:sp>
          <p:nvSpPr>
            <p:cNvPr id="46" name="TextBox 45">
              <a:extLst>
                <a:ext uri="{FF2B5EF4-FFF2-40B4-BE49-F238E27FC236}">
                  <a16:creationId xmlns:a16="http://schemas.microsoft.com/office/drawing/2014/main" id="{CA250EA1-7896-E2DD-2844-FA2A5AD58CF8}"/>
                </a:ext>
              </a:extLst>
            </p:cNvPr>
            <p:cNvSpPr txBox="1"/>
            <p:nvPr/>
          </p:nvSpPr>
          <p:spPr>
            <a:xfrm>
              <a:off x="6168310" y="5195334"/>
              <a:ext cx="237566" cy="307777"/>
            </a:xfrm>
            <a:prstGeom prst="rect">
              <a:avLst/>
            </a:prstGeom>
            <a:noFill/>
          </p:spPr>
          <p:txBody>
            <a:bodyPr wrap="none" rtlCol="0">
              <a:spAutoFit/>
            </a:bodyPr>
            <a:lstStyle/>
            <a:p>
              <a:r>
                <a:rPr lang="en-US" sz="1400" b="1" dirty="0">
                  <a:solidFill>
                    <a:srgbClr val="00B050"/>
                  </a:solidFill>
                  <a:highlight>
                    <a:srgbClr val="FFFFFF"/>
                  </a:highlight>
                  <a:latin typeface="Aptos" panose="020B0004020202020204" pitchFamily="34" charset="0"/>
                </a:rPr>
                <a:t>I</a:t>
              </a:r>
              <a:endParaRPr lang="en-US" sz="1600" b="1" baseline="-25000" dirty="0">
                <a:solidFill>
                  <a:srgbClr val="00B050"/>
                </a:solidFill>
                <a:highlight>
                  <a:srgbClr val="FFFFFF"/>
                </a:highlight>
              </a:endParaRPr>
            </a:p>
          </p:txBody>
        </p:sp>
        <p:sp>
          <p:nvSpPr>
            <p:cNvPr id="52" name="TextBox 51">
              <a:extLst>
                <a:ext uri="{FF2B5EF4-FFF2-40B4-BE49-F238E27FC236}">
                  <a16:creationId xmlns:a16="http://schemas.microsoft.com/office/drawing/2014/main" id="{9874798F-3184-5DE4-87D7-22E00ADE9CA8}"/>
                </a:ext>
              </a:extLst>
            </p:cNvPr>
            <p:cNvSpPr txBox="1"/>
            <p:nvPr/>
          </p:nvSpPr>
          <p:spPr>
            <a:xfrm>
              <a:off x="8477729" y="4190617"/>
              <a:ext cx="285656" cy="261610"/>
            </a:xfrm>
            <a:prstGeom prst="rect">
              <a:avLst/>
            </a:prstGeom>
            <a:noFill/>
          </p:spPr>
          <p:txBody>
            <a:bodyPr wrap="none" rtlCol="0">
              <a:spAutoFit/>
            </a:bodyPr>
            <a:lstStyle/>
            <a:p>
              <a:r>
                <a:rPr lang="en-US" sz="1100" i="1" dirty="0">
                  <a:solidFill>
                    <a:schemeClr val="bg1">
                      <a:lumMod val="50000"/>
                    </a:schemeClr>
                  </a:solidFill>
                  <a:highlight>
                    <a:srgbClr val="FFFFFF"/>
                  </a:highlight>
                </a:rPr>
                <a:t> E</a:t>
              </a:r>
            </a:p>
          </p:txBody>
        </p:sp>
        <p:sp>
          <p:nvSpPr>
            <p:cNvPr id="53" name="TextBox 52">
              <a:extLst>
                <a:ext uri="{FF2B5EF4-FFF2-40B4-BE49-F238E27FC236}">
                  <a16:creationId xmlns:a16="http://schemas.microsoft.com/office/drawing/2014/main" id="{468762CC-FE14-DF34-8E87-35FB12C5D55B}"/>
                </a:ext>
              </a:extLst>
            </p:cNvPr>
            <p:cNvSpPr txBox="1"/>
            <p:nvPr/>
          </p:nvSpPr>
          <p:spPr>
            <a:xfrm>
              <a:off x="8313075" y="4931174"/>
              <a:ext cx="322524" cy="261610"/>
            </a:xfrm>
            <a:prstGeom prst="rect">
              <a:avLst/>
            </a:prstGeom>
            <a:noFill/>
          </p:spPr>
          <p:txBody>
            <a:bodyPr wrap="none" rtlCol="0">
              <a:spAutoFit/>
            </a:bodyPr>
            <a:lstStyle/>
            <a:p>
              <a:r>
                <a:rPr lang="en-US" sz="1100" i="1" dirty="0">
                  <a:solidFill>
                    <a:schemeClr val="bg1">
                      <a:lumMod val="50000"/>
                    </a:schemeClr>
                  </a:solidFill>
                  <a:highlight>
                    <a:srgbClr val="FFFFFF"/>
                  </a:highlight>
                </a:rPr>
                <a:t>  C</a:t>
              </a:r>
            </a:p>
          </p:txBody>
        </p:sp>
        <p:sp>
          <p:nvSpPr>
            <p:cNvPr id="54" name="TextBox 53">
              <a:extLst>
                <a:ext uri="{FF2B5EF4-FFF2-40B4-BE49-F238E27FC236}">
                  <a16:creationId xmlns:a16="http://schemas.microsoft.com/office/drawing/2014/main" id="{6E893ED7-5176-692C-42FE-F181DEE76E12}"/>
                </a:ext>
              </a:extLst>
            </p:cNvPr>
            <p:cNvSpPr txBox="1"/>
            <p:nvPr/>
          </p:nvSpPr>
          <p:spPr>
            <a:xfrm>
              <a:off x="8709009" y="4835445"/>
              <a:ext cx="293670" cy="261610"/>
            </a:xfrm>
            <a:prstGeom prst="rect">
              <a:avLst/>
            </a:prstGeom>
            <a:noFill/>
          </p:spPr>
          <p:txBody>
            <a:bodyPr wrap="none" rtlCol="0">
              <a:spAutoFit/>
            </a:bodyPr>
            <a:lstStyle/>
            <a:p>
              <a:r>
                <a:rPr lang="en-US" sz="1100" i="1" dirty="0">
                  <a:solidFill>
                    <a:schemeClr val="bg1">
                      <a:lumMod val="50000"/>
                    </a:schemeClr>
                  </a:solidFill>
                  <a:highlight>
                    <a:srgbClr val="FFFFFF"/>
                  </a:highlight>
                </a:rPr>
                <a:t> B</a:t>
              </a:r>
            </a:p>
          </p:txBody>
        </p:sp>
        <p:sp>
          <p:nvSpPr>
            <p:cNvPr id="55" name="TextBox 54">
              <a:extLst>
                <a:ext uri="{FF2B5EF4-FFF2-40B4-BE49-F238E27FC236}">
                  <a16:creationId xmlns:a16="http://schemas.microsoft.com/office/drawing/2014/main" id="{75201CB0-1B29-CBCB-B325-558EAB9E9FA2}"/>
                </a:ext>
              </a:extLst>
            </p:cNvPr>
            <p:cNvSpPr txBox="1"/>
            <p:nvPr/>
          </p:nvSpPr>
          <p:spPr>
            <a:xfrm>
              <a:off x="7386422" y="4675386"/>
              <a:ext cx="298480" cy="261610"/>
            </a:xfrm>
            <a:prstGeom prst="rect">
              <a:avLst/>
            </a:prstGeom>
            <a:noFill/>
          </p:spPr>
          <p:txBody>
            <a:bodyPr wrap="none" rtlCol="0">
              <a:spAutoFit/>
            </a:bodyPr>
            <a:lstStyle/>
            <a:p>
              <a:r>
                <a:rPr lang="en-US" sz="1100" i="1" dirty="0">
                  <a:solidFill>
                    <a:schemeClr val="bg1">
                      <a:lumMod val="50000"/>
                    </a:schemeClr>
                  </a:solidFill>
                  <a:highlight>
                    <a:srgbClr val="FFFFFF"/>
                  </a:highlight>
                </a:rPr>
                <a:t> A</a:t>
              </a:r>
            </a:p>
          </p:txBody>
        </p:sp>
        <p:sp>
          <p:nvSpPr>
            <p:cNvPr id="56" name="TextBox 55">
              <a:extLst>
                <a:ext uri="{FF2B5EF4-FFF2-40B4-BE49-F238E27FC236}">
                  <a16:creationId xmlns:a16="http://schemas.microsoft.com/office/drawing/2014/main" id="{0505A61C-07E2-A5B9-CD8C-2B1D367B0002}"/>
                </a:ext>
              </a:extLst>
            </p:cNvPr>
            <p:cNvSpPr txBox="1"/>
            <p:nvPr/>
          </p:nvSpPr>
          <p:spPr>
            <a:xfrm>
              <a:off x="7741001" y="4689936"/>
              <a:ext cx="367408" cy="261610"/>
            </a:xfrm>
            <a:prstGeom prst="rect">
              <a:avLst/>
            </a:prstGeom>
            <a:noFill/>
          </p:spPr>
          <p:txBody>
            <a:bodyPr wrap="none" rtlCol="0">
              <a:spAutoFit/>
            </a:bodyPr>
            <a:lstStyle/>
            <a:p>
              <a:r>
                <a:rPr lang="en-US" sz="1100" i="1" dirty="0">
                  <a:solidFill>
                    <a:schemeClr val="bg1">
                      <a:lumMod val="50000"/>
                    </a:schemeClr>
                  </a:solidFill>
                  <a:highlight>
                    <a:srgbClr val="FFFFFF"/>
                  </a:highlight>
                </a:rPr>
                <a:t>  D </a:t>
              </a:r>
            </a:p>
          </p:txBody>
        </p:sp>
        <p:sp>
          <p:nvSpPr>
            <p:cNvPr id="57" name="Rectangle 56">
              <a:extLst>
                <a:ext uri="{FF2B5EF4-FFF2-40B4-BE49-F238E27FC236}">
                  <a16:creationId xmlns:a16="http://schemas.microsoft.com/office/drawing/2014/main" id="{144C2067-6B57-324F-F4C9-1249C32E80DD}"/>
                </a:ext>
              </a:extLst>
            </p:cNvPr>
            <p:cNvSpPr/>
            <p:nvPr/>
          </p:nvSpPr>
          <p:spPr>
            <a:xfrm>
              <a:off x="7278440" y="4953382"/>
              <a:ext cx="261913" cy="2481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8BA923C2-9431-31A3-AB8D-1251DF6500AE}"/>
                </a:ext>
              </a:extLst>
            </p:cNvPr>
            <p:cNvCxnSpPr>
              <a:cxnSpLocks/>
            </p:cNvCxnSpPr>
            <p:nvPr/>
          </p:nvCxnSpPr>
          <p:spPr>
            <a:xfrm>
              <a:off x="5213554" y="4948084"/>
              <a:ext cx="241136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0E0C4800-EC76-F1D3-D3D9-34DCDF4E394C}"/>
              </a:ext>
            </a:extLst>
          </p:cNvPr>
          <p:cNvGrpSpPr/>
          <p:nvPr/>
        </p:nvGrpSpPr>
        <p:grpSpPr>
          <a:xfrm>
            <a:off x="641023" y="2104436"/>
            <a:ext cx="3418511" cy="1580058"/>
            <a:chOff x="1344408" y="1870077"/>
            <a:chExt cx="3483384" cy="1364069"/>
          </a:xfrm>
        </p:grpSpPr>
        <p:pic>
          <p:nvPicPr>
            <p:cNvPr id="10" name="Picture 9">
              <a:extLst>
                <a:ext uri="{FF2B5EF4-FFF2-40B4-BE49-F238E27FC236}">
                  <a16:creationId xmlns:a16="http://schemas.microsoft.com/office/drawing/2014/main" id="{B55A7558-FD93-A55C-D5DC-5FA9C4CF3EF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344408" y="1870077"/>
              <a:ext cx="3483384" cy="1364069"/>
            </a:xfrm>
            <a:prstGeom prst="rect">
              <a:avLst/>
            </a:prstGeom>
          </p:spPr>
        </p:pic>
        <p:sp>
          <p:nvSpPr>
            <p:cNvPr id="58" name="TextBox 57">
              <a:extLst>
                <a:ext uri="{FF2B5EF4-FFF2-40B4-BE49-F238E27FC236}">
                  <a16:creationId xmlns:a16="http://schemas.microsoft.com/office/drawing/2014/main" id="{E054DDBA-861A-99D2-047E-C3E29D497DF4}"/>
                </a:ext>
              </a:extLst>
            </p:cNvPr>
            <p:cNvSpPr txBox="1"/>
            <p:nvPr/>
          </p:nvSpPr>
          <p:spPr>
            <a:xfrm>
              <a:off x="4061519" y="2059522"/>
              <a:ext cx="707245" cy="230832"/>
            </a:xfrm>
            <a:prstGeom prst="rect">
              <a:avLst/>
            </a:prstGeom>
            <a:noFill/>
            <a:ln>
              <a:noFill/>
            </a:ln>
          </p:spPr>
          <p:txBody>
            <a:bodyPr wrap="none" rtlCol="0">
              <a:spAutoFit/>
            </a:bodyPr>
            <a:lstStyle/>
            <a:p>
              <a:r>
                <a:rPr lang="en-US" sz="900" b="1" dirty="0">
                  <a:latin typeface="Aptos" panose="020B0004020202020204" pitchFamily="34" charset="0"/>
                </a:rPr>
                <a:t>  </a:t>
              </a:r>
              <a:r>
                <a:rPr lang="en-US" sz="900" b="1" dirty="0">
                  <a:solidFill>
                    <a:srgbClr val="0070C0"/>
                  </a:solidFill>
                  <a:latin typeface="Aptos" panose="020B0004020202020204" pitchFamily="34" charset="0"/>
                </a:rPr>
                <a:t> P</a:t>
              </a:r>
              <a:r>
                <a:rPr lang="en-US" sz="900" b="1" baseline="-25000" dirty="0">
                  <a:solidFill>
                    <a:srgbClr val="0070C0"/>
                  </a:solidFill>
                  <a:latin typeface="Aptos" panose="020B0004020202020204" pitchFamily="34" charset="0"/>
                </a:rPr>
                <a:t>R</a:t>
              </a:r>
              <a:r>
                <a:rPr lang="en-US" sz="900" b="1" dirty="0">
                  <a:solidFill>
                    <a:srgbClr val="0070C0"/>
                  </a:solidFill>
                  <a:latin typeface="Aptos" panose="020B0004020202020204" pitchFamily="34" charset="0"/>
                </a:rPr>
                <a:t> </a:t>
              </a:r>
              <a:r>
                <a:rPr lang="en-US" sz="900" b="1" dirty="0">
                  <a:highlight>
                    <a:srgbClr val="FFFFFF"/>
                  </a:highlight>
                  <a:latin typeface="Aptos" panose="020B0004020202020204" pitchFamily="34" charset="0"/>
                </a:rPr>
                <a:t>+  </a:t>
              </a:r>
              <a:r>
                <a:rPr lang="en-US" sz="900" b="1" dirty="0" err="1">
                  <a:highlight>
                    <a:srgbClr val="FFFF00"/>
                  </a:highlight>
                  <a:latin typeface="Aptos" panose="020B0004020202020204" pitchFamily="34" charset="0"/>
                </a:rPr>
                <a:t>j.</a:t>
              </a:r>
              <a:r>
                <a:rPr lang="en-US" sz="800" b="1" dirty="0" err="1">
                  <a:solidFill>
                    <a:srgbClr val="FF0000"/>
                  </a:solidFill>
                  <a:highlight>
                    <a:srgbClr val="FFFFFF"/>
                  </a:highlight>
                  <a:latin typeface="Aptos" panose="020B0004020202020204" pitchFamily="34" charset="0"/>
                </a:rPr>
                <a:t>Q</a:t>
              </a:r>
              <a:r>
                <a:rPr lang="en-US" sz="800" b="1" baseline="-25000" dirty="0" err="1">
                  <a:solidFill>
                    <a:srgbClr val="FF0000"/>
                  </a:solidFill>
                  <a:highlight>
                    <a:srgbClr val="FFFFFF"/>
                  </a:highlight>
                  <a:latin typeface="Aptos" panose="020B0004020202020204" pitchFamily="34" charset="0"/>
                </a:rPr>
                <a:t>R</a:t>
              </a:r>
              <a:endParaRPr lang="en-US" sz="900" b="1" baseline="-25000" dirty="0">
                <a:solidFill>
                  <a:srgbClr val="FF0000"/>
                </a:solidFill>
                <a:highlight>
                  <a:srgbClr val="FFFFFF"/>
                </a:highlight>
              </a:endParaRPr>
            </a:p>
          </p:txBody>
        </p:sp>
        <p:sp>
          <p:nvSpPr>
            <p:cNvPr id="61" name="TextBox 60">
              <a:extLst>
                <a:ext uri="{FF2B5EF4-FFF2-40B4-BE49-F238E27FC236}">
                  <a16:creationId xmlns:a16="http://schemas.microsoft.com/office/drawing/2014/main" id="{EE0980F3-C0D5-7E37-E7D7-2B4A47B681C2}"/>
                </a:ext>
              </a:extLst>
            </p:cNvPr>
            <p:cNvSpPr txBox="1"/>
            <p:nvPr/>
          </p:nvSpPr>
          <p:spPr>
            <a:xfrm>
              <a:off x="1369906" y="2043517"/>
              <a:ext cx="652743" cy="230832"/>
            </a:xfrm>
            <a:prstGeom prst="rect">
              <a:avLst/>
            </a:prstGeom>
            <a:noFill/>
            <a:ln>
              <a:noFill/>
            </a:ln>
          </p:spPr>
          <p:txBody>
            <a:bodyPr wrap="none" rtlCol="0">
              <a:spAutoFit/>
            </a:bodyPr>
            <a:lstStyle/>
            <a:p>
              <a:r>
                <a:rPr lang="en-US" sz="900" b="1" dirty="0">
                  <a:highlight>
                    <a:srgbClr val="FFFFFF"/>
                  </a:highlight>
                  <a:latin typeface="Aptos" panose="020B0004020202020204" pitchFamily="34" charset="0"/>
                </a:rPr>
                <a:t> </a:t>
              </a:r>
              <a:r>
                <a:rPr lang="en-US" sz="900" b="1" dirty="0">
                  <a:solidFill>
                    <a:srgbClr val="0070C0"/>
                  </a:solidFill>
                  <a:latin typeface="Aptos" panose="020B0004020202020204" pitchFamily="34" charset="0"/>
                </a:rPr>
                <a:t>P</a:t>
              </a:r>
              <a:r>
                <a:rPr lang="en-US" sz="900" b="1" baseline="-25000" dirty="0">
                  <a:solidFill>
                    <a:srgbClr val="0070C0"/>
                  </a:solidFill>
                  <a:latin typeface="Aptos" panose="020B0004020202020204" pitchFamily="34" charset="0"/>
                </a:rPr>
                <a:t>s</a:t>
              </a:r>
              <a:r>
                <a:rPr lang="en-US" sz="900" b="1" dirty="0">
                  <a:solidFill>
                    <a:srgbClr val="0070C0"/>
                  </a:solidFill>
                  <a:highlight>
                    <a:srgbClr val="FFFFFF"/>
                  </a:highlight>
                  <a:latin typeface="Aptos" panose="020B0004020202020204" pitchFamily="34" charset="0"/>
                </a:rPr>
                <a:t> </a:t>
              </a:r>
              <a:r>
                <a:rPr lang="en-US" sz="900" b="1" dirty="0">
                  <a:highlight>
                    <a:srgbClr val="FFFFFF"/>
                  </a:highlight>
                  <a:latin typeface="Aptos" panose="020B0004020202020204" pitchFamily="34" charset="0"/>
                </a:rPr>
                <a:t>+  </a:t>
              </a:r>
              <a:r>
                <a:rPr lang="en-US" sz="900" b="1" dirty="0" err="1">
                  <a:highlight>
                    <a:srgbClr val="FFFF00"/>
                  </a:highlight>
                  <a:latin typeface="Aptos" panose="020B0004020202020204" pitchFamily="34" charset="0"/>
                </a:rPr>
                <a:t>j.</a:t>
              </a:r>
              <a:r>
                <a:rPr lang="en-US" sz="800" b="1" dirty="0" err="1">
                  <a:solidFill>
                    <a:srgbClr val="FF0000"/>
                  </a:solidFill>
                  <a:highlight>
                    <a:srgbClr val="FFFFFF"/>
                  </a:highlight>
                  <a:latin typeface="Aptos" panose="020B0004020202020204" pitchFamily="34" charset="0"/>
                </a:rPr>
                <a:t>Q</a:t>
              </a:r>
              <a:r>
                <a:rPr lang="en-US" sz="800" b="1" baseline="-25000" dirty="0" err="1">
                  <a:solidFill>
                    <a:srgbClr val="FF0000"/>
                  </a:solidFill>
                  <a:highlight>
                    <a:srgbClr val="FFFFFF"/>
                  </a:highlight>
                  <a:latin typeface="Aptos" panose="020B0004020202020204" pitchFamily="34" charset="0"/>
                </a:rPr>
                <a:t>s</a:t>
              </a:r>
              <a:endParaRPr lang="en-US" sz="900" b="1" baseline="-25000" dirty="0">
                <a:solidFill>
                  <a:srgbClr val="FF0000"/>
                </a:solidFill>
                <a:highlight>
                  <a:srgbClr val="FFFFFF"/>
                </a:highlight>
              </a:endParaRPr>
            </a:p>
          </p:txBody>
        </p:sp>
      </p:grpSp>
      <p:grpSp>
        <p:nvGrpSpPr>
          <p:cNvPr id="49" name="Group 48">
            <a:extLst>
              <a:ext uri="{FF2B5EF4-FFF2-40B4-BE49-F238E27FC236}">
                <a16:creationId xmlns:a16="http://schemas.microsoft.com/office/drawing/2014/main" id="{2C46748E-30C5-3993-2F54-0EF911785FBA}"/>
              </a:ext>
            </a:extLst>
          </p:cNvPr>
          <p:cNvGrpSpPr/>
          <p:nvPr/>
        </p:nvGrpSpPr>
        <p:grpSpPr>
          <a:xfrm>
            <a:off x="653233" y="4298099"/>
            <a:ext cx="7548551" cy="1203580"/>
            <a:chOff x="653233" y="4028279"/>
            <a:chExt cx="7548551" cy="1203580"/>
          </a:xfrm>
        </p:grpSpPr>
        <p:sp>
          <p:nvSpPr>
            <p:cNvPr id="44" name="TextBox 43">
              <a:extLst>
                <a:ext uri="{FF2B5EF4-FFF2-40B4-BE49-F238E27FC236}">
                  <a16:creationId xmlns:a16="http://schemas.microsoft.com/office/drawing/2014/main" id="{F4535C00-6B99-0096-D747-47443795AD02}"/>
                </a:ext>
              </a:extLst>
            </p:cNvPr>
            <p:cNvSpPr txBox="1"/>
            <p:nvPr/>
          </p:nvSpPr>
          <p:spPr>
            <a:xfrm>
              <a:off x="653233" y="4028279"/>
              <a:ext cx="5726889" cy="400110"/>
            </a:xfrm>
            <a:prstGeom prst="rect">
              <a:avLst/>
            </a:prstGeom>
            <a:noFill/>
            <a:ln>
              <a:noFill/>
            </a:ln>
          </p:spPr>
          <p:txBody>
            <a:bodyPr wrap="none" rtlCol="0">
              <a:spAutoFit/>
            </a:bodyPr>
            <a:lstStyle/>
            <a:p>
              <a:pPr marL="285750" indent="-285750">
                <a:buFont typeface="Arial" panose="020B0604020202020204" pitchFamily="34" charset="0"/>
                <a:buChar char="•"/>
              </a:pPr>
              <a:r>
                <a:rPr lang="en-US" b="1" dirty="0">
                  <a:highlight>
                    <a:srgbClr val="FFFFFF"/>
                  </a:highlight>
                  <a:latin typeface="Aptos" panose="020B0004020202020204" pitchFamily="34" charset="0"/>
                </a:rPr>
                <a:t> Caida de </a:t>
              </a:r>
              <a:r>
                <a:rPr lang="en-US" b="1" dirty="0" err="1">
                  <a:highlight>
                    <a:srgbClr val="FFFFFF"/>
                  </a:highlight>
                  <a:latin typeface="Aptos" panose="020B0004020202020204" pitchFamily="34" charset="0"/>
                </a:rPr>
                <a:t>Voltaje</a:t>
              </a:r>
              <a:r>
                <a:rPr lang="en-US" b="1" dirty="0">
                  <a:highlight>
                    <a:srgbClr val="FFFFFF"/>
                  </a:highlight>
                  <a:latin typeface="Aptos" panose="020B0004020202020204" pitchFamily="34" charset="0"/>
                </a:rPr>
                <a:t>:   </a:t>
              </a:r>
              <a:r>
                <a:rPr lang="en-US" sz="2000" b="1" dirty="0">
                  <a:highlight>
                    <a:srgbClr val="FFFFFF"/>
                  </a:highlight>
                  <a:latin typeface="Aptos" panose="020B0004020202020204" pitchFamily="34" charset="0"/>
                </a:rPr>
                <a:t>∆</a:t>
              </a:r>
              <a:r>
                <a:rPr lang="en-US" sz="2000" b="1" dirty="0">
                  <a:highlight>
                    <a:srgbClr val="FFFFFF"/>
                  </a:highlight>
                </a:rPr>
                <a:t>V</a:t>
              </a:r>
              <a:r>
                <a:rPr lang="en-US" sz="2000" b="1" baseline="-25000" dirty="0">
                  <a:highlight>
                    <a:srgbClr val="FFFFFF"/>
                  </a:highlight>
                </a:rPr>
                <a:t>R</a:t>
              </a:r>
              <a:r>
                <a:rPr lang="en-US" sz="2000" b="1" dirty="0">
                  <a:highlight>
                    <a:srgbClr val="FFFFFF"/>
                  </a:highlight>
                </a:rPr>
                <a:t> = I.Z =I(</a:t>
              </a:r>
              <a:r>
                <a:rPr lang="en-US" sz="2000" b="1" dirty="0">
                  <a:solidFill>
                    <a:srgbClr val="0070C0"/>
                  </a:solidFill>
                  <a:highlight>
                    <a:srgbClr val="FFFFFF"/>
                  </a:highlight>
                  <a:latin typeface="Aptos" panose="020B0004020202020204" pitchFamily="34" charset="0"/>
                </a:rPr>
                <a:t>R </a:t>
              </a:r>
              <a:r>
                <a:rPr lang="en-US" sz="2000" b="1" dirty="0">
                  <a:highlight>
                    <a:srgbClr val="FFFFFF"/>
                  </a:highlight>
                  <a:latin typeface="Aptos" panose="020B0004020202020204" pitchFamily="34" charset="0"/>
                </a:rPr>
                <a:t>+  </a:t>
              </a:r>
              <a:r>
                <a:rPr lang="en-US" sz="2000" b="1" dirty="0" err="1">
                  <a:highlight>
                    <a:srgbClr val="FFFF00"/>
                  </a:highlight>
                  <a:latin typeface="Aptos" panose="020B0004020202020204" pitchFamily="34" charset="0"/>
                </a:rPr>
                <a:t>j.</a:t>
              </a:r>
              <a:r>
                <a:rPr lang="en-US" sz="2000" b="1" dirty="0" err="1">
                  <a:solidFill>
                    <a:srgbClr val="FF0000"/>
                  </a:solidFill>
                  <a:highlight>
                    <a:srgbClr val="FFFFFF"/>
                  </a:highlight>
                  <a:latin typeface="Aptos" panose="020B0004020202020204" pitchFamily="34" charset="0"/>
                </a:rPr>
                <a:t>X</a:t>
              </a:r>
              <a:r>
                <a:rPr lang="en-US" sz="2000" b="1" dirty="0">
                  <a:highlight>
                    <a:srgbClr val="FFFFFF"/>
                  </a:highlight>
                  <a:latin typeface="Aptos" panose="020B0004020202020204" pitchFamily="34" charset="0"/>
                </a:rPr>
                <a:t>)= </a:t>
              </a:r>
              <a:r>
                <a:rPr lang="en-US" sz="2000" b="1" dirty="0">
                  <a:highlight>
                    <a:srgbClr val="FFFFFF"/>
                  </a:highlight>
                </a:rPr>
                <a:t>I</a:t>
              </a:r>
              <a:r>
                <a:rPr lang="en-US" sz="2000" b="1" dirty="0">
                  <a:solidFill>
                    <a:srgbClr val="0070C0"/>
                  </a:solidFill>
                  <a:highlight>
                    <a:srgbClr val="FFFFFF"/>
                  </a:highlight>
                  <a:latin typeface="Aptos" panose="020B0004020202020204" pitchFamily="34" charset="0"/>
                </a:rPr>
                <a:t>R </a:t>
              </a:r>
              <a:r>
                <a:rPr lang="en-US" sz="2000" b="1" dirty="0">
                  <a:highlight>
                    <a:srgbClr val="FFFFFF"/>
                  </a:highlight>
                  <a:latin typeface="Aptos" panose="020B0004020202020204" pitchFamily="34" charset="0"/>
                </a:rPr>
                <a:t>+  </a:t>
              </a:r>
              <a:r>
                <a:rPr lang="en-US" sz="2000" b="1" dirty="0" err="1">
                  <a:highlight>
                    <a:srgbClr val="FFFF00"/>
                  </a:highlight>
                  <a:latin typeface="Aptos" panose="020B0004020202020204" pitchFamily="34" charset="0"/>
                </a:rPr>
                <a:t>j</a:t>
              </a:r>
              <a:r>
                <a:rPr lang="en-US" sz="2000" b="1" dirty="0" err="1">
                  <a:highlight>
                    <a:srgbClr val="FFFFFF"/>
                  </a:highlight>
                  <a:latin typeface="Aptos" panose="020B0004020202020204" pitchFamily="34" charset="0"/>
                </a:rPr>
                <a:t>.I</a:t>
              </a:r>
              <a:r>
                <a:rPr lang="en-US" sz="2000" b="1" dirty="0" err="1">
                  <a:solidFill>
                    <a:srgbClr val="FF0000"/>
                  </a:solidFill>
                  <a:highlight>
                    <a:srgbClr val="FFFFFF"/>
                  </a:highlight>
                  <a:latin typeface="Aptos" panose="020B0004020202020204" pitchFamily="34" charset="0"/>
                </a:rPr>
                <a:t>X</a:t>
              </a:r>
              <a:r>
                <a:rPr lang="en-US" sz="2000" b="1" dirty="0">
                  <a:highlight>
                    <a:srgbClr val="FFFFFF"/>
                  </a:highlight>
                  <a:latin typeface="Aptos" panose="020B0004020202020204" pitchFamily="34" charset="0"/>
                </a:rPr>
                <a:t> </a:t>
              </a:r>
              <a:endParaRPr lang="en-US" b="1" baseline="-25000" dirty="0">
                <a:highlight>
                  <a:srgbClr val="FFFFFF"/>
                </a:highlight>
              </a:endParaRPr>
            </a:p>
          </p:txBody>
        </p:sp>
        <p:grpSp>
          <p:nvGrpSpPr>
            <p:cNvPr id="79" name="Group 78">
              <a:extLst>
                <a:ext uri="{FF2B5EF4-FFF2-40B4-BE49-F238E27FC236}">
                  <a16:creationId xmlns:a16="http://schemas.microsoft.com/office/drawing/2014/main" id="{BBA84C66-699F-B949-3BA3-093C2BCE080B}"/>
                </a:ext>
              </a:extLst>
            </p:cNvPr>
            <p:cNvGrpSpPr/>
            <p:nvPr/>
          </p:nvGrpSpPr>
          <p:grpSpPr>
            <a:xfrm>
              <a:off x="2885532" y="4494883"/>
              <a:ext cx="2260276" cy="736976"/>
              <a:chOff x="850688" y="5843993"/>
              <a:chExt cx="2260276" cy="736976"/>
            </a:xfrm>
          </p:grpSpPr>
          <p:sp>
            <p:nvSpPr>
              <p:cNvPr id="62" name="TextBox 61">
                <a:extLst>
                  <a:ext uri="{FF2B5EF4-FFF2-40B4-BE49-F238E27FC236}">
                    <a16:creationId xmlns:a16="http://schemas.microsoft.com/office/drawing/2014/main" id="{600FB60B-831D-86D3-A112-C44D9ED4EC36}"/>
                  </a:ext>
                </a:extLst>
              </p:cNvPr>
              <p:cNvSpPr txBox="1"/>
              <p:nvPr/>
            </p:nvSpPr>
            <p:spPr>
              <a:xfrm>
                <a:off x="1417872" y="5843993"/>
                <a:ext cx="1693092" cy="400110"/>
              </a:xfrm>
              <a:prstGeom prst="rect">
                <a:avLst/>
              </a:prstGeom>
              <a:solidFill>
                <a:schemeClr val="bg1"/>
              </a:solidFill>
              <a:ln>
                <a:noFill/>
              </a:ln>
            </p:spPr>
            <p:txBody>
              <a:bodyPr wrap="none" rtlCol="0">
                <a:spAutoFit/>
              </a:bodyPr>
              <a:lstStyle/>
              <a:p>
                <a:r>
                  <a:rPr lang="en-US" sz="2000" b="1" dirty="0">
                    <a:highlight>
                      <a:srgbClr val="FFFFFF"/>
                    </a:highlight>
                    <a:latin typeface="Aptos" panose="020B0004020202020204" pitchFamily="34" charset="0"/>
                  </a:rPr>
                  <a:t>  </a:t>
                </a:r>
                <a:r>
                  <a:rPr lang="en-US" sz="2000" b="1" dirty="0">
                    <a:solidFill>
                      <a:srgbClr val="0070C0"/>
                    </a:solidFill>
                    <a:highlight>
                      <a:srgbClr val="FFFFFF"/>
                    </a:highlight>
                    <a:latin typeface="Aptos" panose="020B0004020202020204" pitchFamily="34" charset="0"/>
                  </a:rPr>
                  <a:t> R. P</a:t>
                </a:r>
                <a:r>
                  <a:rPr lang="en-US" sz="2000" b="1" baseline="-25000" dirty="0">
                    <a:solidFill>
                      <a:srgbClr val="0070C0"/>
                    </a:solidFill>
                    <a:highlight>
                      <a:srgbClr val="FFFFFF"/>
                    </a:highlight>
                    <a:latin typeface="Aptos" panose="020B0004020202020204" pitchFamily="34" charset="0"/>
                  </a:rPr>
                  <a:t>R</a:t>
                </a:r>
                <a:r>
                  <a:rPr lang="en-US" sz="2000" b="1" dirty="0">
                    <a:solidFill>
                      <a:srgbClr val="0070C0"/>
                    </a:solidFill>
                    <a:highlight>
                      <a:srgbClr val="FFFFFF"/>
                    </a:highlight>
                    <a:latin typeface="Aptos" panose="020B0004020202020204" pitchFamily="34" charset="0"/>
                  </a:rPr>
                  <a:t> </a:t>
                </a:r>
                <a:r>
                  <a:rPr lang="en-US" sz="2000" b="1" dirty="0">
                    <a:highlight>
                      <a:srgbClr val="FFFFFF"/>
                    </a:highlight>
                    <a:latin typeface="Aptos" panose="020B0004020202020204" pitchFamily="34" charset="0"/>
                  </a:rPr>
                  <a:t>+  </a:t>
                </a:r>
                <a:r>
                  <a:rPr lang="en-US" sz="2000" b="1" dirty="0">
                    <a:solidFill>
                      <a:srgbClr val="FF0000"/>
                    </a:solidFill>
                    <a:highlight>
                      <a:srgbClr val="FFFFFF"/>
                    </a:highlight>
                    <a:latin typeface="Aptos" panose="020B0004020202020204" pitchFamily="34" charset="0"/>
                  </a:rPr>
                  <a:t>X</a:t>
                </a:r>
                <a:r>
                  <a:rPr lang="en-US" sz="2000" b="1" dirty="0">
                    <a:highlight>
                      <a:srgbClr val="FFFFFF"/>
                    </a:highlight>
                    <a:latin typeface="Aptos" panose="020B0004020202020204" pitchFamily="34" charset="0"/>
                  </a:rPr>
                  <a:t>.</a:t>
                </a:r>
                <a:r>
                  <a:rPr lang="en-US" b="1" dirty="0">
                    <a:solidFill>
                      <a:srgbClr val="FF0000"/>
                    </a:solidFill>
                    <a:highlight>
                      <a:srgbClr val="FFFFFF"/>
                    </a:highlight>
                    <a:latin typeface="Aptos" panose="020B0004020202020204" pitchFamily="34" charset="0"/>
                  </a:rPr>
                  <a:t>Q</a:t>
                </a:r>
                <a:r>
                  <a:rPr lang="en-US" b="1" baseline="-25000" dirty="0">
                    <a:solidFill>
                      <a:srgbClr val="FF0000"/>
                    </a:solidFill>
                    <a:highlight>
                      <a:srgbClr val="FFFFFF"/>
                    </a:highlight>
                    <a:latin typeface="Aptos" panose="020B0004020202020204" pitchFamily="34" charset="0"/>
                  </a:rPr>
                  <a:t>R</a:t>
                </a:r>
                <a:endParaRPr lang="en-US" sz="2000" b="1" baseline="-25000" dirty="0">
                  <a:solidFill>
                    <a:srgbClr val="FF0000"/>
                  </a:solidFill>
                  <a:highlight>
                    <a:srgbClr val="FFFFFF"/>
                  </a:highlight>
                </a:endParaRPr>
              </a:p>
            </p:txBody>
          </p:sp>
          <p:sp>
            <p:nvSpPr>
              <p:cNvPr id="64" name="TextBox 63">
                <a:extLst>
                  <a:ext uri="{FF2B5EF4-FFF2-40B4-BE49-F238E27FC236}">
                    <a16:creationId xmlns:a16="http://schemas.microsoft.com/office/drawing/2014/main" id="{3D4EEC15-8556-2DD9-E82A-11B6A7F8115C}"/>
                  </a:ext>
                </a:extLst>
              </p:cNvPr>
              <p:cNvSpPr txBox="1"/>
              <p:nvPr/>
            </p:nvSpPr>
            <p:spPr>
              <a:xfrm>
                <a:off x="850688" y="6017565"/>
                <a:ext cx="779381" cy="400110"/>
              </a:xfrm>
              <a:prstGeom prst="rect">
                <a:avLst/>
              </a:prstGeom>
              <a:solidFill>
                <a:schemeClr val="bg1"/>
              </a:solidFill>
            </p:spPr>
            <p:txBody>
              <a:bodyPr wrap="none" rtlCol="0">
                <a:spAutoFit/>
              </a:bodyPr>
              <a:lstStyle/>
              <a:p>
                <a:r>
                  <a:rPr lang="en-US" sz="2000" b="1" dirty="0">
                    <a:highlight>
                      <a:srgbClr val="FFFFFF"/>
                    </a:highlight>
                    <a:latin typeface="Aptos" panose="020B0004020202020204" pitchFamily="34" charset="0"/>
                  </a:rPr>
                  <a:t>∆</a:t>
                </a:r>
                <a:r>
                  <a:rPr lang="en-US" sz="2000" b="1" dirty="0">
                    <a:highlight>
                      <a:srgbClr val="FFFFFF"/>
                    </a:highlight>
                  </a:rPr>
                  <a:t>V</a:t>
                </a:r>
                <a:r>
                  <a:rPr lang="en-US" sz="2000" b="1" baseline="-25000" dirty="0">
                    <a:highlight>
                      <a:srgbClr val="FFFFFF"/>
                    </a:highlight>
                  </a:rPr>
                  <a:t>R</a:t>
                </a:r>
                <a:r>
                  <a:rPr lang="en-US" sz="2000" b="1" dirty="0">
                    <a:highlight>
                      <a:srgbClr val="FFFFFF"/>
                    </a:highlight>
                  </a:rPr>
                  <a:t> =</a:t>
                </a:r>
                <a:endParaRPr lang="en-US" sz="2000" b="1" baseline="-25000" dirty="0">
                  <a:highlight>
                    <a:srgbClr val="FFFFFF"/>
                  </a:highlight>
                </a:endParaRPr>
              </a:p>
            </p:txBody>
          </p:sp>
          <p:sp>
            <p:nvSpPr>
              <p:cNvPr id="65" name="TextBox 64">
                <a:extLst>
                  <a:ext uri="{FF2B5EF4-FFF2-40B4-BE49-F238E27FC236}">
                    <a16:creationId xmlns:a16="http://schemas.microsoft.com/office/drawing/2014/main" id="{8B6C5DA7-00B7-7455-DE1B-5CB4BBA2D9D0}"/>
                  </a:ext>
                </a:extLst>
              </p:cNvPr>
              <p:cNvSpPr txBox="1"/>
              <p:nvPr/>
            </p:nvSpPr>
            <p:spPr>
              <a:xfrm>
                <a:off x="1893667" y="6180859"/>
                <a:ext cx="433132" cy="400110"/>
              </a:xfrm>
              <a:prstGeom prst="rect">
                <a:avLst/>
              </a:prstGeom>
              <a:solidFill>
                <a:schemeClr val="bg1"/>
              </a:solidFill>
            </p:spPr>
            <p:txBody>
              <a:bodyPr wrap="none" rtlCol="0">
                <a:spAutoFit/>
              </a:bodyPr>
              <a:lstStyle/>
              <a:p>
                <a:r>
                  <a:rPr lang="en-US" sz="2000" b="1" dirty="0"/>
                  <a:t>V</a:t>
                </a:r>
                <a:r>
                  <a:rPr lang="en-US" sz="2000" b="1" baseline="-25000" dirty="0"/>
                  <a:t>R</a:t>
                </a:r>
              </a:p>
            </p:txBody>
          </p:sp>
          <p:cxnSp>
            <p:nvCxnSpPr>
              <p:cNvPr id="67" name="Straight Connector 66">
                <a:extLst>
                  <a:ext uri="{FF2B5EF4-FFF2-40B4-BE49-F238E27FC236}">
                    <a16:creationId xmlns:a16="http://schemas.microsoft.com/office/drawing/2014/main" id="{BEC00BC8-797F-CC5C-7A9B-CB64EEE734F6}"/>
                  </a:ext>
                </a:extLst>
              </p:cNvPr>
              <p:cNvCxnSpPr>
                <a:cxnSpLocks/>
              </p:cNvCxnSpPr>
              <p:nvPr/>
            </p:nvCxnSpPr>
            <p:spPr>
              <a:xfrm flipH="1">
                <a:off x="1434502" y="6194026"/>
                <a:ext cx="1441952" cy="20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108A2276-3ADD-F9C4-199B-36C84CAE42E3}"/>
                </a:ext>
              </a:extLst>
            </p:cNvPr>
            <p:cNvGrpSpPr/>
            <p:nvPr/>
          </p:nvGrpSpPr>
          <p:grpSpPr>
            <a:xfrm>
              <a:off x="6097232" y="4467599"/>
              <a:ext cx="2104552" cy="736977"/>
              <a:chOff x="3396452" y="5766644"/>
              <a:chExt cx="2104552" cy="736977"/>
            </a:xfrm>
          </p:grpSpPr>
          <p:sp>
            <p:nvSpPr>
              <p:cNvPr id="68" name="TextBox 67">
                <a:extLst>
                  <a:ext uri="{FF2B5EF4-FFF2-40B4-BE49-F238E27FC236}">
                    <a16:creationId xmlns:a16="http://schemas.microsoft.com/office/drawing/2014/main" id="{DFC9CD5B-8E77-C3D5-C726-65BAF4230358}"/>
                  </a:ext>
                </a:extLst>
              </p:cNvPr>
              <p:cNvSpPr txBox="1"/>
              <p:nvPr/>
            </p:nvSpPr>
            <p:spPr>
              <a:xfrm>
                <a:off x="3396452" y="5951258"/>
                <a:ext cx="739754" cy="400110"/>
              </a:xfrm>
              <a:prstGeom prst="rect">
                <a:avLst/>
              </a:prstGeom>
              <a:solidFill>
                <a:schemeClr val="bg1"/>
              </a:solidFill>
            </p:spPr>
            <p:txBody>
              <a:bodyPr wrap="none" rtlCol="0">
                <a:spAutoFit/>
              </a:bodyPr>
              <a:lstStyle/>
              <a:p>
                <a:r>
                  <a:rPr lang="en-US" sz="2000" b="1" i="1" dirty="0">
                    <a:solidFill>
                      <a:schemeClr val="bg1">
                        <a:lumMod val="50000"/>
                      </a:schemeClr>
                    </a:solidFill>
                    <a:highlight>
                      <a:srgbClr val="FFFFFF"/>
                    </a:highlight>
                  </a:rPr>
                  <a:t> EC  =</a:t>
                </a:r>
              </a:p>
            </p:txBody>
          </p:sp>
          <p:sp>
            <p:nvSpPr>
              <p:cNvPr id="70" name="TextBox 69">
                <a:extLst>
                  <a:ext uri="{FF2B5EF4-FFF2-40B4-BE49-F238E27FC236}">
                    <a16:creationId xmlns:a16="http://schemas.microsoft.com/office/drawing/2014/main" id="{6EBB012C-FBC9-5137-C029-945E88BC2C82}"/>
                  </a:ext>
                </a:extLst>
              </p:cNvPr>
              <p:cNvSpPr txBox="1"/>
              <p:nvPr/>
            </p:nvSpPr>
            <p:spPr>
              <a:xfrm>
                <a:off x="3913710" y="5766644"/>
                <a:ext cx="1587294" cy="400110"/>
              </a:xfrm>
              <a:prstGeom prst="rect">
                <a:avLst/>
              </a:prstGeom>
              <a:solidFill>
                <a:schemeClr val="bg1"/>
              </a:solidFill>
              <a:ln>
                <a:noFill/>
              </a:ln>
            </p:spPr>
            <p:txBody>
              <a:bodyPr wrap="none" rtlCol="0">
                <a:spAutoFit/>
              </a:bodyPr>
              <a:lstStyle/>
              <a:p>
                <a:r>
                  <a:rPr lang="en-US" sz="2000" b="1" dirty="0">
                    <a:highlight>
                      <a:srgbClr val="FFFFFF"/>
                    </a:highlight>
                    <a:latin typeface="Aptos" panose="020B0004020202020204" pitchFamily="34" charset="0"/>
                  </a:rPr>
                  <a:t> </a:t>
                </a:r>
                <a:r>
                  <a:rPr lang="en-US" sz="2000" b="1" dirty="0">
                    <a:solidFill>
                      <a:srgbClr val="FF0000"/>
                    </a:solidFill>
                    <a:highlight>
                      <a:srgbClr val="FFFFFF"/>
                    </a:highlight>
                    <a:latin typeface="Aptos" panose="020B0004020202020204" pitchFamily="34" charset="0"/>
                  </a:rPr>
                  <a:t>X</a:t>
                </a:r>
                <a:r>
                  <a:rPr lang="en-US" sz="2000" b="1" dirty="0">
                    <a:highlight>
                      <a:srgbClr val="FFFFFF"/>
                    </a:highlight>
                    <a:latin typeface="Aptos" panose="020B0004020202020204" pitchFamily="34" charset="0"/>
                  </a:rPr>
                  <a:t>.</a:t>
                </a:r>
                <a:r>
                  <a:rPr lang="en-US" sz="2000" b="1" dirty="0">
                    <a:solidFill>
                      <a:srgbClr val="0070C0"/>
                    </a:solidFill>
                    <a:highlight>
                      <a:srgbClr val="FFFFFF"/>
                    </a:highlight>
                    <a:latin typeface="Aptos" panose="020B0004020202020204" pitchFamily="34" charset="0"/>
                  </a:rPr>
                  <a:t>P</a:t>
                </a:r>
                <a:r>
                  <a:rPr lang="en-US" sz="2000" b="1" baseline="-25000" dirty="0">
                    <a:solidFill>
                      <a:srgbClr val="0070C0"/>
                    </a:solidFill>
                    <a:highlight>
                      <a:srgbClr val="FFFFFF"/>
                    </a:highlight>
                    <a:latin typeface="Aptos" panose="020B0004020202020204" pitchFamily="34" charset="0"/>
                  </a:rPr>
                  <a:t>R</a:t>
                </a:r>
                <a:r>
                  <a:rPr lang="en-US" sz="2000" b="1" dirty="0">
                    <a:solidFill>
                      <a:srgbClr val="0070C0"/>
                    </a:solidFill>
                    <a:highlight>
                      <a:srgbClr val="FFFFFF"/>
                    </a:highlight>
                    <a:latin typeface="Aptos" panose="020B0004020202020204" pitchFamily="34" charset="0"/>
                  </a:rPr>
                  <a:t> </a:t>
                </a:r>
                <a:r>
                  <a:rPr lang="en-US" sz="2000" b="1" dirty="0">
                    <a:highlight>
                      <a:srgbClr val="FFFFFF"/>
                    </a:highlight>
                    <a:latin typeface="Aptos" panose="020B0004020202020204" pitchFamily="34" charset="0"/>
                  </a:rPr>
                  <a:t>+  </a:t>
                </a:r>
                <a:r>
                  <a:rPr lang="en-US" sz="2000" b="1" dirty="0">
                    <a:solidFill>
                      <a:srgbClr val="0070C0"/>
                    </a:solidFill>
                    <a:highlight>
                      <a:srgbClr val="FFFFFF"/>
                    </a:highlight>
                    <a:latin typeface="Aptos" panose="020B0004020202020204" pitchFamily="34" charset="0"/>
                  </a:rPr>
                  <a:t>R</a:t>
                </a:r>
                <a:r>
                  <a:rPr lang="en-US" sz="2000" b="1" dirty="0">
                    <a:highlight>
                      <a:srgbClr val="FFFFFF"/>
                    </a:highlight>
                    <a:latin typeface="Aptos" panose="020B0004020202020204" pitchFamily="34" charset="0"/>
                  </a:rPr>
                  <a:t>.</a:t>
                </a:r>
                <a:r>
                  <a:rPr lang="en-US" b="1" dirty="0">
                    <a:solidFill>
                      <a:srgbClr val="FF0000"/>
                    </a:solidFill>
                    <a:highlight>
                      <a:srgbClr val="FFFFFF"/>
                    </a:highlight>
                    <a:latin typeface="Aptos" panose="020B0004020202020204" pitchFamily="34" charset="0"/>
                  </a:rPr>
                  <a:t>Q</a:t>
                </a:r>
                <a:r>
                  <a:rPr lang="en-US" b="1" baseline="-25000" dirty="0">
                    <a:solidFill>
                      <a:srgbClr val="FF0000"/>
                    </a:solidFill>
                    <a:highlight>
                      <a:srgbClr val="FFFFFF"/>
                    </a:highlight>
                    <a:latin typeface="Aptos" panose="020B0004020202020204" pitchFamily="34" charset="0"/>
                  </a:rPr>
                  <a:t>R</a:t>
                </a:r>
                <a:endParaRPr lang="en-US" sz="2000" b="1" baseline="-25000" dirty="0">
                  <a:solidFill>
                    <a:srgbClr val="FF0000"/>
                  </a:solidFill>
                  <a:highlight>
                    <a:srgbClr val="FFFFFF"/>
                  </a:highlight>
                </a:endParaRPr>
              </a:p>
            </p:txBody>
          </p:sp>
          <p:sp>
            <p:nvSpPr>
              <p:cNvPr id="71" name="TextBox 70">
                <a:extLst>
                  <a:ext uri="{FF2B5EF4-FFF2-40B4-BE49-F238E27FC236}">
                    <a16:creationId xmlns:a16="http://schemas.microsoft.com/office/drawing/2014/main" id="{71544C74-A5C8-9FF6-80B0-EA64464CCD1D}"/>
                  </a:ext>
                </a:extLst>
              </p:cNvPr>
              <p:cNvSpPr txBox="1"/>
              <p:nvPr/>
            </p:nvSpPr>
            <p:spPr>
              <a:xfrm>
                <a:off x="4394100" y="6103511"/>
                <a:ext cx="433132" cy="400110"/>
              </a:xfrm>
              <a:prstGeom prst="rect">
                <a:avLst/>
              </a:prstGeom>
              <a:solidFill>
                <a:schemeClr val="bg1"/>
              </a:solidFill>
            </p:spPr>
            <p:txBody>
              <a:bodyPr wrap="none" rtlCol="0">
                <a:spAutoFit/>
              </a:bodyPr>
              <a:lstStyle/>
              <a:p>
                <a:r>
                  <a:rPr lang="en-US" sz="2000" b="1" dirty="0"/>
                  <a:t>V</a:t>
                </a:r>
                <a:r>
                  <a:rPr lang="en-US" sz="2000" b="1" baseline="-25000" dirty="0"/>
                  <a:t>R</a:t>
                </a:r>
              </a:p>
            </p:txBody>
          </p:sp>
          <p:cxnSp>
            <p:nvCxnSpPr>
              <p:cNvPr id="72" name="Straight Connector 71">
                <a:extLst>
                  <a:ext uri="{FF2B5EF4-FFF2-40B4-BE49-F238E27FC236}">
                    <a16:creationId xmlns:a16="http://schemas.microsoft.com/office/drawing/2014/main" id="{3410F2DB-EFEF-D403-4BD9-D6DB29DA1469}"/>
                  </a:ext>
                </a:extLst>
              </p:cNvPr>
              <p:cNvCxnSpPr>
                <a:cxnSpLocks/>
              </p:cNvCxnSpPr>
              <p:nvPr/>
            </p:nvCxnSpPr>
            <p:spPr>
              <a:xfrm flipH="1">
                <a:off x="3934935" y="6125868"/>
                <a:ext cx="1441952" cy="20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83" name="Picture 82">
            <a:extLst>
              <a:ext uri="{FF2B5EF4-FFF2-40B4-BE49-F238E27FC236}">
                <a16:creationId xmlns:a16="http://schemas.microsoft.com/office/drawing/2014/main" id="{DBB51F7B-91CF-53EF-219E-02091379A61C}"/>
              </a:ext>
            </a:extLst>
          </p:cNvPr>
          <p:cNvPicPr>
            <a:picLocks noChangeAspect="1"/>
          </p:cNvPicPr>
          <p:nvPr/>
        </p:nvPicPr>
        <p:blipFill>
          <a:blip r:embed="rId5"/>
          <a:srcRect t="86527"/>
          <a:stretch>
            <a:fillRect/>
          </a:stretch>
        </p:blipFill>
        <p:spPr>
          <a:xfrm>
            <a:off x="9061571" y="5821816"/>
            <a:ext cx="2622714" cy="287026"/>
          </a:xfrm>
          <a:prstGeom prst="rect">
            <a:avLst/>
          </a:prstGeom>
        </p:spPr>
      </p:pic>
      <p:grpSp>
        <p:nvGrpSpPr>
          <p:cNvPr id="3" name="Group 2">
            <a:extLst>
              <a:ext uri="{FF2B5EF4-FFF2-40B4-BE49-F238E27FC236}">
                <a16:creationId xmlns:a16="http://schemas.microsoft.com/office/drawing/2014/main" id="{2DF1F116-762C-0C88-3847-DA0497CD30BF}"/>
              </a:ext>
            </a:extLst>
          </p:cNvPr>
          <p:cNvGrpSpPr/>
          <p:nvPr/>
        </p:nvGrpSpPr>
        <p:grpSpPr>
          <a:xfrm>
            <a:off x="9271221" y="3957292"/>
            <a:ext cx="2431342" cy="1921799"/>
            <a:chOff x="9173662" y="3520612"/>
            <a:chExt cx="2526327" cy="1921799"/>
          </a:xfrm>
        </p:grpSpPr>
        <p:sp>
          <p:nvSpPr>
            <p:cNvPr id="87" name="TextBox 86">
              <a:extLst>
                <a:ext uri="{FF2B5EF4-FFF2-40B4-BE49-F238E27FC236}">
                  <a16:creationId xmlns:a16="http://schemas.microsoft.com/office/drawing/2014/main" id="{0DBA1F12-ACD6-6950-7484-1A29D18951E9}"/>
                </a:ext>
              </a:extLst>
            </p:cNvPr>
            <p:cNvSpPr txBox="1"/>
            <p:nvPr/>
          </p:nvSpPr>
          <p:spPr>
            <a:xfrm>
              <a:off x="9181768" y="4538774"/>
              <a:ext cx="452368" cy="261610"/>
            </a:xfrm>
            <a:prstGeom prst="rect">
              <a:avLst/>
            </a:prstGeom>
            <a:noFill/>
            <a:ln>
              <a:noFill/>
            </a:ln>
          </p:spPr>
          <p:txBody>
            <a:bodyPr wrap="none" rtlCol="0">
              <a:spAutoFit/>
            </a:bodyPr>
            <a:lstStyle/>
            <a:p>
              <a:r>
                <a:rPr lang="en-US" sz="1100" dirty="0">
                  <a:solidFill>
                    <a:srgbClr val="FF0000"/>
                  </a:solidFill>
                  <a:highlight>
                    <a:srgbClr val="FFFFFF"/>
                  </a:highlight>
                  <a:latin typeface="Aptos" panose="020B0004020202020204" pitchFamily="34" charset="0"/>
                </a:rPr>
                <a:t>  Q</a:t>
              </a:r>
              <a:r>
                <a:rPr lang="en-US" sz="1100" baseline="-25000" dirty="0">
                  <a:solidFill>
                    <a:srgbClr val="FF0000"/>
                  </a:solidFill>
                  <a:highlight>
                    <a:srgbClr val="FFFFFF"/>
                  </a:highlight>
                  <a:latin typeface="Aptos" panose="020B0004020202020204" pitchFamily="34" charset="0"/>
                </a:rPr>
                <a:t>R0</a:t>
              </a:r>
              <a:endParaRPr lang="en-US" sz="1200" baseline="-25000" dirty="0">
                <a:solidFill>
                  <a:srgbClr val="FF0000"/>
                </a:solidFill>
                <a:highlight>
                  <a:srgbClr val="FFFFFF"/>
                </a:highlight>
              </a:endParaRPr>
            </a:p>
          </p:txBody>
        </p:sp>
        <p:sp>
          <p:nvSpPr>
            <p:cNvPr id="88" name="TextBox 87">
              <a:extLst>
                <a:ext uri="{FF2B5EF4-FFF2-40B4-BE49-F238E27FC236}">
                  <a16:creationId xmlns:a16="http://schemas.microsoft.com/office/drawing/2014/main" id="{10D4E716-C612-AC1A-DB73-4D4563291B61}"/>
                </a:ext>
              </a:extLst>
            </p:cNvPr>
            <p:cNvSpPr txBox="1"/>
            <p:nvPr/>
          </p:nvSpPr>
          <p:spPr>
            <a:xfrm>
              <a:off x="9173662" y="4768995"/>
              <a:ext cx="452368" cy="261610"/>
            </a:xfrm>
            <a:prstGeom prst="rect">
              <a:avLst/>
            </a:prstGeom>
            <a:noFill/>
            <a:ln>
              <a:noFill/>
            </a:ln>
          </p:spPr>
          <p:txBody>
            <a:bodyPr wrap="none" rtlCol="0">
              <a:spAutoFit/>
            </a:bodyPr>
            <a:lstStyle/>
            <a:p>
              <a:r>
                <a:rPr lang="en-US" sz="1100" dirty="0">
                  <a:solidFill>
                    <a:srgbClr val="FF0000"/>
                  </a:solidFill>
                  <a:highlight>
                    <a:srgbClr val="FFFFFF"/>
                  </a:highlight>
                  <a:latin typeface="Aptos" panose="020B0004020202020204" pitchFamily="34" charset="0"/>
                </a:rPr>
                <a:t>  Q</a:t>
              </a:r>
              <a:r>
                <a:rPr lang="en-US" sz="1100" baseline="-25000" dirty="0">
                  <a:solidFill>
                    <a:srgbClr val="FF0000"/>
                  </a:solidFill>
                  <a:highlight>
                    <a:srgbClr val="FFFFFF"/>
                  </a:highlight>
                  <a:latin typeface="Aptos" panose="020B0004020202020204" pitchFamily="34" charset="0"/>
                </a:rPr>
                <a:t>R1</a:t>
              </a:r>
              <a:endParaRPr lang="en-US" sz="1200" baseline="-25000" dirty="0">
                <a:solidFill>
                  <a:srgbClr val="FF0000"/>
                </a:solidFill>
                <a:highlight>
                  <a:srgbClr val="FFFFFF"/>
                </a:highlight>
              </a:endParaRPr>
            </a:p>
          </p:txBody>
        </p:sp>
        <p:grpSp>
          <p:nvGrpSpPr>
            <p:cNvPr id="110" name="Group 109">
              <a:extLst>
                <a:ext uri="{FF2B5EF4-FFF2-40B4-BE49-F238E27FC236}">
                  <a16:creationId xmlns:a16="http://schemas.microsoft.com/office/drawing/2014/main" id="{F7932ED6-ECAC-8B33-AA24-C1B2423F7891}"/>
                </a:ext>
              </a:extLst>
            </p:cNvPr>
            <p:cNvGrpSpPr/>
            <p:nvPr/>
          </p:nvGrpSpPr>
          <p:grpSpPr>
            <a:xfrm>
              <a:off x="9295257" y="3520612"/>
              <a:ext cx="2404732" cy="1921799"/>
              <a:chOff x="9295257" y="3520612"/>
              <a:chExt cx="2404732" cy="1921799"/>
            </a:xfrm>
          </p:grpSpPr>
          <p:cxnSp>
            <p:nvCxnSpPr>
              <p:cNvPr id="82" name="Straight Arrow Connector 81">
                <a:extLst>
                  <a:ext uri="{FF2B5EF4-FFF2-40B4-BE49-F238E27FC236}">
                    <a16:creationId xmlns:a16="http://schemas.microsoft.com/office/drawing/2014/main" id="{DC0AF93C-9041-231A-0BD4-ABB1106440E9}"/>
                  </a:ext>
                </a:extLst>
              </p:cNvPr>
              <p:cNvCxnSpPr/>
              <p:nvPr/>
            </p:nvCxnSpPr>
            <p:spPr>
              <a:xfrm>
                <a:off x="9465013" y="5199434"/>
                <a:ext cx="187743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E5308DE7-D9A5-43FA-0652-64F2CD507DDF}"/>
                  </a:ext>
                </a:extLst>
              </p:cNvPr>
              <p:cNvCxnSpPr>
                <a:cxnSpLocks/>
              </p:cNvCxnSpPr>
              <p:nvPr/>
            </p:nvCxnSpPr>
            <p:spPr>
              <a:xfrm flipV="1">
                <a:off x="9557426" y="3827834"/>
                <a:ext cx="0" cy="14688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2189A9BF-E5AC-0E42-9DF4-D0CA58975C4C}"/>
                  </a:ext>
                </a:extLst>
              </p:cNvPr>
              <p:cNvSpPr txBox="1"/>
              <p:nvPr/>
            </p:nvSpPr>
            <p:spPr>
              <a:xfrm>
                <a:off x="9369836" y="3520612"/>
                <a:ext cx="452368" cy="369332"/>
              </a:xfrm>
              <a:prstGeom prst="rect">
                <a:avLst/>
              </a:prstGeom>
              <a:noFill/>
              <a:ln>
                <a:noFill/>
              </a:ln>
            </p:spPr>
            <p:txBody>
              <a:bodyPr wrap="none" rtlCol="0">
                <a:spAutoFit/>
              </a:bodyPr>
              <a:lstStyle/>
              <a:p>
                <a:r>
                  <a:rPr lang="en-US" b="1" dirty="0">
                    <a:solidFill>
                      <a:srgbClr val="FF0000"/>
                    </a:solidFill>
                    <a:highlight>
                      <a:srgbClr val="FFFFFF"/>
                    </a:highlight>
                    <a:latin typeface="Aptos" panose="020B0004020202020204" pitchFamily="34" charset="0"/>
                  </a:rPr>
                  <a:t>Q</a:t>
                </a:r>
                <a:r>
                  <a:rPr lang="en-US" b="1" baseline="-25000" dirty="0">
                    <a:solidFill>
                      <a:srgbClr val="FF0000"/>
                    </a:solidFill>
                    <a:highlight>
                      <a:srgbClr val="FFFFFF"/>
                    </a:highlight>
                    <a:latin typeface="Aptos" panose="020B0004020202020204" pitchFamily="34" charset="0"/>
                  </a:rPr>
                  <a:t>R</a:t>
                </a:r>
                <a:endParaRPr lang="en-US" sz="2000" b="1" baseline="-25000" dirty="0">
                  <a:solidFill>
                    <a:srgbClr val="FF0000"/>
                  </a:solidFill>
                  <a:highlight>
                    <a:srgbClr val="FFFFFF"/>
                  </a:highlight>
                </a:endParaRPr>
              </a:p>
            </p:txBody>
          </p:sp>
          <p:sp>
            <p:nvSpPr>
              <p:cNvPr id="89" name="TextBox 88">
                <a:extLst>
                  <a:ext uri="{FF2B5EF4-FFF2-40B4-BE49-F238E27FC236}">
                    <a16:creationId xmlns:a16="http://schemas.microsoft.com/office/drawing/2014/main" id="{C4F9E86F-3094-4460-19A7-E1D50F8291FE}"/>
                  </a:ext>
                </a:extLst>
              </p:cNvPr>
              <p:cNvSpPr txBox="1"/>
              <p:nvPr/>
            </p:nvSpPr>
            <p:spPr>
              <a:xfrm>
                <a:off x="10083197" y="5167830"/>
                <a:ext cx="431528" cy="261610"/>
              </a:xfrm>
              <a:prstGeom prst="rect">
                <a:avLst/>
              </a:prstGeom>
              <a:noFill/>
              <a:ln>
                <a:noFill/>
              </a:ln>
            </p:spPr>
            <p:txBody>
              <a:bodyPr wrap="none" rtlCol="0">
                <a:spAutoFit/>
              </a:bodyPr>
              <a:lstStyle/>
              <a:p>
                <a:r>
                  <a:rPr lang="en-US" sz="1100" dirty="0">
                    <a:solidFill>
                      <a:srgbClr val="0070C0"/>
                    </a:solidFill>
                    <a:highlight>
                      <a:srgbClr val="FFFFFF"/>
                    </a:highlight>
                    <a:latin typeface="Aptos" panose="020B0004020202020204" pitchFamily="34" charset="0"/>
                  </a:rPr>
                  <a:t>  P</a:t>
                </a:r>
                <a:r>
                  <a:rPr lang="en-US" sz="1100" baseline="-25000" dirty="0">
                    <a:solidFill>
                      <a:srgbClr val="0070C0"/>
                    </a:solidFill>
                    <a:highlight>
                      <a:srgbClr val="FFFFFF"/>
                    </a:highlight>
                    <a:latin typeface="Aptos" panose="020B0004020202020204" pitchFamily="34" charset="0"/>
                  </a:rPr>
                  <a:t>R0</a:t>
                </a:r>
                <a:endParaRPr lang="en-US" sz="1200" baseline="-25000" dirty="0">
                  <a:solidFill>
                    <a:srgbClr val="0070C0"/>
                  </a:solidFill>
                  <a:highlight>
                    <a:srgbClr val="FFFFFF"/>
                  </a:highlight>
                </a:endParaRPr>
              </a:p>
            </p:txBody>
          </p:sp>
          <p:sp>
            <p:nvSpPr>
              <p:cNvPr id="90" name="TextBox 89">
                <a:extLst>
                  <a:ext uri="{FF2B5EF4-FFF2-40B4-BE49-F238E27FC236}">
                    <a16:creationId xmlns:a16="http://schemas.microsoft.com/office/drawing/2014/main" id="{0E266273-F8CF-092E-FEB7-0709E2968B6F}"/>
                  </a:ext>
                </a:extLst>
              </p:cNvPr>
              <p:cNvSpPr txBox="1"/>
              <p:nvPr/>
            </p:nvSpPr>
            <p:spPr>
              <a:xfrm>
                <a:off x="10400968" y="5174315"/>
                <a:ext cx="402674" cy="261610"/>
              </a:xfrm>
              <a:prstGeom prst="rect">
                <a:avLst/>
              </a:prstGeom>
              <a:noFill/>
              <a:ln>
                <a:noFill/>
              </a:ln>
            </p:spPr>
            <p:txBody>
              <a:bodyPr wrap="none" rtlCol="0">
                <a:spAutoFit/>
              </a:bodyPr>
              <a:lstStyle/>
              <a:p>
                <a:r>
                  <a:rPr lang="en-US" sz="1100" dirty="0">
                    <a:solidFill>
                      <a:srgbClr val="0070C0"/>
                    </a:solidFill>
                    <a:highlight>
                      <a:srgbClr val="FFFFFF"/>
                    </a:highlight>
                    <a:latin typeface="Aptos" panose="020B0004020202020204" pitchFamily="34" charset="0"/>
                  </a:rPr>
                  <a:t> P</a:t>
                </a:r>
                <a:r>
                  <a:rPr lang="en-US" sz="1100" baseline="-25000" dirty="0">
                    <a:solidFill>
                      <a:srgbClr val="0070C0"/>
                    </a:solidFill>
                    <a:highlight>
                      <a:srgbClr val="FFFFFF"/>
                    </a:highlight>
                    <a:latin typeface="Aptos" panose="020B0004020202020204" pitchFamily="34" charset="0"/>
                  </a:rPr>
                  <a:t>R1</a:t>
                </a:r>
                <a:endParaRPr lang="en-US" sz="1200" baseline="-25000" dirty="0">
                  <a:solidFill>
                    <a:srgbClr val="0070C0"/>
                  </a:solidFill>
                  <a:highlight>
                    <a:srgbClr val="FFFFFF"/>
                  </a:highlight>
                </a:endParaRPr>
              </a:p>
            </p:txBody>
          </p:sp>
          <p:sp>
            <p:nvSpPr>
              <p:cNvPr id="91" name="TextBox 90">
                <a:extLst>
                  <a:ext uri="{FF2B5EF4-FFF2-40B4-BE49-F238E27FC236}">
                    <a16:creationId xmlns:a16="http://schemas.microsoft.com/office/drawing/2014/main" id="{975184EB-9628-F2F1-0E3E-28DD6309EBEB}"/>
                  </a:ext>
                </a:extLst>
              </p:cNvPr>
              <p:cNvSpPr txBox="1"/>
              <p:nvPr/>
            </p:nvSpPr>
            <p:spPr>
              <a:xfrm>
                <a:off x="10762511" y="5180801"/>
                <a:ext cx="505267" cy="261610"/>
              </a:xfrm>
              <a:prstGeom prst="rect">
                <a:avLst/>
              </a:prstGeom>
              <a:noFill/>
              <a:ln>
                <a:noFill/>
              </a:ln>
            </p:spPr>
            <p:txBody>
              <a:bodyPr wrap="none" rtlCol="0">
                <a:spAutoFit/>
              </a:bodyPr>
              <a:lstStyle/>
              <a:p>
                <a:r>
                  <a:rPr lang="en-US" sz="1100" dirty="0">
                    <a:solidFill>
                      <a:srgbClr val="0070C0"/>
                    </a:solidFill>
                    <a:highlight>
                      <a:srgbClr val="FFFFFF"/>
                    </a:highlight>
                    <a:latin typeface="Aptos" panose="020B0004020202020204" pitchFamily="34" charset="0"/>
                  </a:rPr>
                  <a:t> XK/R</a:t>
                </a:r>
                <a:endParaRPr lang="en-US" sz="1200" baseline="-25000" dirty="0">
                  <a:solidFill>
                    <a:srgbClr val="0070C0"/>
                  </a:solidFill>
                  <a:highlight>
                    <a:srgbClr val="FFFFFF"/>
                  </a:highlight>
                </a:endParaRPr>
              </a:p>
            </p:txBody>
          </p:sp>
          <p:sp>
            <p:nvSpPr>
              <p:cNvPr id="92" name="TextBox 91">
                <a:extLst>
                  <a:ext uri="{FF2B5EF4-FFF2-40B4-BE49-F238E27FC236}">
                    <a16:creationId xmlns:a16="http://schemas.microsoft.com/office/drawing/2014/main" id="{1E5C2879-1F6E-A77C-369A-575DC180CE89}"/>
                  </a:ext>
                </a:extLst>
              </p:cNvPr>
              <p:cNvSpPr txBox="1"/>
              <p:nvPr/>
            </p:nvSpPr>
            <p:spPr>
              <a:xfrm>
                <a:off x="9295257" y="4000510"/>
                <a:ext cx="322524" cy="261610"/>
              </a:xfrm>
              <a:prstGeom prst="rect">
                <a:avLst/>
              </a:prstGeom>
              <a:noFill/>
              <a:ln>
                <a:noFill/>
              </a:ln>
            </p:spPr>
            <p:txBody>
              <a:bodyPr wrap="none" rtlCol="0">
                <a:spAutoFit/>
              </a:bodyPr>
              <a:lstStyle/>
              <a:p>
                <a:r>
                  <a:rPr lang="en-US" sz="1100" dirty="0">
                    <a:solidFill>
                      <a:srgbClr val="FF0000"/>
                    </a:solidFill>
                    <a:highlight>
                      <a:srgbClr val="FFFFFF"/>
                    </a:highlight>
                    <a:latin typeface="Aptos" panose="020B0004020202020204" pitchFamily="34" charset="0"/>
                  </a:rPr>
                  <a:t>  K</a:t>
                </a:r>
                <a:endParaRPr lang="en-US" sz="1200" baseline="-25000" dirty="0">
                  <a:solidFill>
                    <a:srgbClr val="FF0000"/>
                  </a:solidFill>
                  <a:highlight>
                    <a:srgbClr val="FFFFFF"/>
                  </a:highlight>
                </a:endParaRPr>
              </a:p>
            </p:txBody>
          </p:sp>
          <p:cxnSp>
            <p:nvCxnSpPr>
              <p:cNvPr id="94" name="Straight Connector 93">
                <a:extLst>
                  <a:ext uri="{FF2B5EF4-FFF2-40B4-BE49-F238E27FC236}">
                    <a16:creationId xmlns:a16="http://schemas.microsoft.com/office/drawing/2014/main" id="{4A1FCD9D-DCCF-9FEC-BF8E-16EF20F418A2}"/>
                  </a:ext>
                </a:extLst>
              </p:cNvPr>
              <p:cNvCxnSpPr>
                <a:cxnSpLocks/>
              </p:cNvCxnSpPr>
              <p:nvPr/>
            </p:nvCxnSpPr>
            <p:spPr>
              <a:xfrm>
                <a:off x="9499060" y="4688732"/>
                <a:ext cx="82198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5A135020-81B2-CCFE-700E-DB69169E6028}"/>
                  </a:ext>
                </a:extLst>
              </p:cNvPr>
              <p:cNvCxnSpPr>
                <a:cxnSpLocks/>
              </p:cNvCxnSpPr>
              <p:nvPr/>
            </p:nvCxnSpPr>
            <p:spPr>
              <a:xfrm>
                <a:off x="9534250" y="4916511"/>
                <a:ext cx="107862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17DC7ED5-5F59-F79E-1F16-87DEF6F08749}"/>
                  </a:ext>
                </a:extLst>
              </p:cNvPr>
              <p:cNvCxnSpPr>
                <a:cxnSpLocks/>
                <a:endCxn id="90" idx="0"/>
              </p:cNvCxnSpPr>
              <p:nvPr/>
            </p:nvCxnSpPr>
            <p:spPr>
              <a:xfrm>
                <a:off x="10602305" y="4931923"/>
                <a:ext cx="0" cy="24239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9BF2AD10-A825-A0D3-B61C-971DCD3CF32C}"/>
                  </a:ext>
                </a:extLst>
              </p:cNvPr>
              <p:cNvCxnSpPr>
                <a:cxnSpLocks/>
                <a:endCxn id="89" idx="0"/>
              </p:cNvCxnSpPr>
              <p:nvPr/>
            </p:nvCxnSpPr>
            <p:spPr>
              <a:xfrm flipH="1">
                <a:off x="10298961" y="4704144"/>
                <a:ext cx="14391" cy="463686"/>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0F694E7F-B402-4EEE-B475-0CA3AF86FCCE}"/>
                  </a:ext>
                </a:extLst>
              </p:cNvPr>
              <p:cNvCxnSpPr>
                <a:cxnSpLocks/>
              </p:cNvCxnSpPr>
              <p:nvPr/>
            </p:nvCxnSpPr>
            <p:spPr>
              <a:xfrm>
                <a:off x="9564278" y="4131315"/>
                <a:ext cx="1393930" cy="1072982"/>
              </a:xfrm>
              <a:prstGeom prst="line">
                <a:avLst/>
              </a:prstGeom>
              <a:ln w="28575">
                <a:solidFill>
                  <a:schemeClr val="tx1"/>
                </a:solidFill>
                <a:prstDash val="solid"/>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5E63AC42-310F-DE25-C4E8-87BFA8521904}"/>
                  </a:ext>
                </a:extLst>
              </p:cNvPr>
              <p:cNvSpPr txBox="1"/>
              <p:nvPr/>
            </p:nvSpPr>
            <p:spPr>
              <a:xfrm>
                <a:off x="11278079" y="4995974"/>
                <a:ext cx="421910" cy="369332"/>
              </a:xfrm>
              <a:prstGeom prst="rect">
                <a:avLst/>
              </a:prstGeom>
              <a:noFill/>
              <a:ln>
                <a:noFill/>
              </a:ln>
            </p:spPr>
            <p:txBody>
              <a:bodyPr wrap="none" rtlCol="0">
                <a:spAutoFit/>
              </a:bodyPr>
              <a:lstStyle/>
              <a:p>
                <a:r>
                  <a:rPr lang="en-US" b="1" dirty="0">
                    <a:solidFill>
                      <a:srgbClr val="0070C0"/>
                    </a:solidFill>
                    <a:highlight>
                      <a:srgbClr val="FFFFFF"/>
                    </a:highlight>
                    <a:latin typeface="Aptos" panose="020B0004020202020204" pitchFamily="34" charset="0"/>
                  </a:rPr>
                  <a:t>P</a:t>
                </a:r>
                <a:r>
                  <a:rPr lang="en-US" b="1" baseline="-25000" dirty="0">
                    <a:solidFill>
                      <a:srgbClr val="0070C0"/>
                    </a:solidFill>
                    <a:highlight>
                      <a:srgbClr val="FFFFFF"/>
                    </a:highlight>
                    <a:latin typeface="Aptos" panose="020B0004020202020204" pitchFamily="34" charset="0"/>
                  </a:rPr>
                  <a:t>R</a:t>
                </a:r>
                <a:endParaRPr lang="en-US" sz="2000" b="1" baseline="-25000" dirty="0">
                  <a:solidFill>
                    <a:srgbClr val="0070C0"/>
                  </a:solidFill>
                  <a:highlight>
                    <a:srgbClr val="FFFFFF"/>
                  </a:highlight>
                </a:endParaRPr>
              </a:p>
            </p:txBody>
          </p:sp>
        </p:grpSp>
      </p:grpSp>
      <p:pic>
        <p:nvPicPr>
          <p:cNvPr id="1030" name="Picture 6" descr="a drawing of a circle with a red circle in the center and a blue circle in the middle">
            <a:extLst>
              <a:ext uri="{FF2B5EF4-FFF2-40B4-BE49-F238E27FC236}">
                <a16:creationId xmlns:a16="http://schemas.microsoft.com/office/drawing/2014/main" id="{9112CFE7-A713-FF12-749D-D712F1757C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42890" y="2123089"/>
            <a:ext cx="3466011" cy="14297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34F6995-A53C-1DCA-273E-1F000F4DE527}"/>
              </a:ext>
            </a:extLst>
          </p:cNvPr>
          <p:cNvSpPr txBox="1"/>
          <p:nvPr/>
        </p:nvSpPr>
        <p:spPr>
          <a:xfrm>
            <a:off x="469570" y="1757448"/>
            <a:ext cx="7384714" cy="369332"/>
          </a:xfrm>
          <a:prstGeom prst="rect">
            <a:avLst/>
          </a:prstGeom>
          <a:noFill/>
        </p:spPr>
        <p:txBody>
          <a:bodyPr wrap="none" rtlCol="0">
            <a:spAutoFit/>
          </a:bodyPr>
          <a:lstStyle/>
          <a:p>
            <a:r>
              <a:rPr lang="en-US" dirty="0" err="1"/>
              <a:t>Consideremos</a:t>
            </a:r>
            <a:r>
              <a:rPr lang="en-US" dirty="0"/>
              <a:t> </a:t>
            </a:r>
            <a:r>
              <a:rPr lang="en-US" dirty="0" err="1"/>
              <a:t>el</a:t>
            </a:r>
            <a:r>
              <a:rPr lang="en-US" dirty="0"/>
              <a:t> </a:t>
            </a:r>
            <a:r>
              <a:rPr lang="en-US" dirty="0" err="1"/>
              <a:t>caso</a:t>
            </a:r>
            <a:r>
              <a:rPr lang="en-US" dirty="0"/>
              <a:t> generic de </a:t>
            </a:r>
            <a:r>
              <a:rPr lang="en-US" dirty="0" err="1"/>
              <a:t>una</a:t>
            </a:r>
            <a:r>
              <a:rPr lang="en-US" dirty="0"/>
              <a:t> </a:t>
            </a:r>
            <a:r>
              <a:rPr lang="en-US" dirty="0" err="1"/>
              <a:t>linea</a:t>
            </a:r>
            <a:r>
              <a:rPr lang="en-US" dirty="0"/>
              <a:t> de </a:t>
            </a:r>
            <a:r>
              <a:rPr lang="en-US" dirty="0" err="1"/>
              <a:t>transmision</a:t>
            </a:r>
            <a:r>
              <a:rPr lang="en-US" dirty="0"/>
              <a:t> </a:t>
            </a:r>
            <a:r>
              <a:rPr lang="en-US" dirty="0" err="1"/>
              <a:t>corta</a:t>
            </a:r>
            <a:r>
              <a:rPr lang="en-US" dirty="0"/>
              <a:t> </a:t>
            </a:r>
            <a:r>
              <a:rPr lang="en-US" dirty="0" err="1"/>
              <a:t>tipico</a:t>
            </a:r>
            <a:r>
              <a:rPr lang="en-US" dirty="0"/>
              <a:t> </a:t>
            </a:r>
            <a:r>
              <a:rPr lang="en-US" dirty="0" err="1"/>
              <a:t>en</a:t>
            </a:r>
            <a:r>
              <a:rPr lang="en-US" dirty="0"/>
              <a:t> RD:</a:t>
            </a:r>
          </a:p>
        </p:txBody>
      </p:sp>
      <p:sp>
        <p:nvSpPr>
          <p:cNvPr id="59" name="TextBox 58">
            <a:extLst>
              <a:ext uri="{FF2B5EF4-FFF2-40B4-BE49-F238E27FC236}">
                <a16:creationId xmlns:a16="http://schemas.microsoft.com/office/drawing/2014/main" id="{2633490B-02B7-4B5D-561D-B8E37777FE84}"/>
              </a:ext>
            </a:extLst>
          </p:cNvPr>
          <p:cNvSpPr txBox="1"/>
          <p:nvPr/>
        </p:nvSpPr>
        <p:spPr>
          <a:xfrm>
            <a:off x="3704077" y="3014246"/>
            <a:ext cx="383438" cy="338554"/>
          </a:xfrm>
          <a:prstGeom prst="rect">
            <a:avLst/>
          </a:prstGeom>
          <a:solidFill>
            <a:schemeClr val="bg1"/>
          </a:solidFill>
        </p:spPr>
        <p:txBody>
          <a:bodyPr wrap="none" rtlCol="0">
            <a:spAutoFit/>
          </a:bodyPr>
          <a:lstStyle/>
          <a:p>
            <a:r>
              <a:rPr lang="en-US" sz="1600" b="1" dirty="0">
                <a:highlight>
                  <a:srgbClr val="FFFFFF"/>
                </a:highlight>
              </a:rPr>
              <a:t>V</a:t>
            </a:r>
            <a:r>
              <a:rPr lang="en-US" sz="1600" b="1" baseline="-25000" dirty="0">
                <a:highlight>
                  <a:srgbClr val="FFFFFF"/>
                </a:highlight>
              </a:rPr>
              <a:t>R</a:t>
            </a:r>
          </a:p>
        </p:txBody>
      </p:sp>
      <p:sp>
        <p:nvSpPr>
          <p:cNvPr id="60" name="TextBox 59">
            <a:extLst>
              <a:ext uri="{FF2B5EF4-FFF2-40B4-BE49-F238E27FC236}">
                <a16:creationId xmlns:a16="http://schemas.microsoft.com/office/drawing/2014/main" id="{91C21E23-30A1-0C76-A786-2217C72C017F}"/>
              </a:ext>
            </a:extLst>
          </p:cNvPr>
          <p:cNvSpPr txBox="1"/>
          <p:nvPr/>
        </p:nvSpPr>
        <p:spPr>
          <a:xfrm>
            <a:off x="597244" y="3014246"/>
            <a:ext cx="352404" cy="338554"/>
          </a:xfrm>
          <a:prstGeom prst="rect">
            <a:avLst/>
          </a:prstGeom>
          <a:solidFill>
            <a:schemeClr val="bg1"/>
          </a:solidFill>
        </p:spPr>
        <p:txBody>
          <a:bodyPr wrap="none" rtlCol="0">
            <a:spAutoFit/>
          </a:bodyPr>
          <a:lstStyle/>
          <a:p>
            <a:r>
              <a:rPr lang="en-US" sz="1600" b="1" dirty="0">
                <a:highlight>
                  <a:srgbClr val="FFFFFF"/>
                </a:highlight>
              </a:rPr>
              <a:t>V</a:t>
            </a:r>
            <a:r>
              <a:rPr lang="en-US" sz="1600" b="1" baseline="-25000" dirty="0">
                <a:highlight>
                  <a:srgbClr val="FFFFFF"/>
                </a:highlight>
              </a:rPr>
              <a:t>s</a:t>
            </a:r>
          </a:p>
        </p:txBody>
      </p:sp>
      <p:grpSp>
        <p:nvGrpSpPr>
          <p:cNvPr id="50" name="Group 49">
            <a:extLst>
              <a:ext uri="{FF2B5EF4-FFF2-40B4-BE49-F238E27FC236}">
                <a16:creationId xmlns:a16="http://schemas.microsoft.com/office/drawing/2014/main" id="{9E7E80E0-040D-98B8-A80A-D44572909837}"/>
              </a:ext>
            </a:extLst>
          </p:cNvPr>
          <p:cNvGrpSpPr/>
          <p:nvPr/>
        </p:nvGrpSpPr>
        <p:grpSpPr>
          <a:xfrm>
            <a:off x="640742" y="5469830"/>
            <a:ext cx="8428832" cy="1113512"/>
            <a:chOff x="640742" y="5469830"/>
            <a:chExt cx="8428832" cy="1113512"/>
          </a:xfrm>
        </p:grpSpPr>
        <p:grpSp>
          <p:nvGrpSpPr>
            <p:cNvPr id="47" name="Group 46">
              <a:extLst>
                <a:ext uri="{FF2B5EF4-FFF2-40B4-BE49-F238E27FC236}">
                  <a16:creationId xmlns:a16="http://schemas.microsoft.com/office/drawing/2014/main" id="{BD700C52-3220-8A60-1AB0-6CBD2C9A690D}"/>
                </a:ext>
              </a:extLst>
            </p:cNvPr>
            <p:cNvGrpSpPr/>
            <p:nvPr/>
          </p:nvGrpSpPr>
          <p:grpSpPr>
            <a:xfrm>
              <a:off x="2888516" y="5621183"/>
              <a:ext cx="6181058" cy="962159"/>
              <a:chOff x="2843546" y="5448798"/>
              <a:chExt cx="6181058" cy="962159"/>
            </a:xfrm>
          </p:grpSpPr>
          <p:grpSp>
            <p:nvGrpSpPr>
              <p:cNvPr id="77" name="Group 76">
                <a:extLst>
                  <a:ext uri="{FF2B5EF4-FFF2-40B4-BE49-F238E27FC236}">
                    <a16:creationId xmlns:a16="http://schemas.microsoft.com/office/drawing/2014/main" id="{E7C69D04-DFD9-136D-7B95-547A8B677404}"/>
                  </a:ext>
                </a:extLst>
              </p:cNvPr>
              <p:cNvGrpSpPr/>
              <p:nvPr/>
            </p:nvGrpSpPr>
            <p:grpSpPr>
              <a:xfrm>
                <a:off x="2843546" y="5544313"/>
                <a:ext cx="3676101" cy="866644"/>
                <a:chOff x="6231323" y="5656740"/>
                <a:chExt cx="3676101" cy="866644"/>
              </a:xfrm>
            </p:grpSpPr>
            <p:sp>
              <p:nvSpPr>
                <p:cNvPr id="69" name="TextBox 68">
                  <a:extLst>
                    <a:ext uri="{FF2B5EF4-FFF2-40B4-BE49-F238E27FC236}">
                      <a16:creationId xmlns:a16="http://schemas.microsoft.com/office/drawing/2014/main" id="{A75BD68C-C5E3-7057-8E7F-DD6952C938DC}"/>
                    </a:ext>
                  </a:extLst>
                </p:cNvPr>
                <p:cNvSpPr txBox="1"/>
                <p:nvPr/>
              </p:nvSpPr>
              <p:spPr>
                <a:xfrm>
                  <a:off x="7525640" y="5656740"/>
                  <a:ext cx="572144" cy="523220"/>
                </a:xfrm>
                <a:prstGeom prst="rect">
                  <a:avLst/>
                </a:prstGeom>
                <a:solidFill>
                  <a:schemeClr val="bg1"/>
                </a:solidFill>
              </p:spPr>
              <p:txBody>
                <a:bodyPr wrap="none" rtlCol="0">
                  <a:spAutoFit/>
                </a:bodyPr>
                <a:lstStyle/>
                <a:p>
                  <a:r>
                    <a:rPr lang="en-US" sz="2800" b="1" i="1" dirty="0">
                      <a:solidFill>
                        <a:schemeClr val="bg1">
                          <a:lumMod val="50000"/>
                        </a:schemeClr>
                      </a:solidFill>
                      <a:highlight>
                        <a:srgbClr val="FFFFFF"/>
                      </a:highlight>
                    </a:rPr>
                    <a:t> </a:t>
                  </a:r>
                  <a:r>
                    <a:rPr lang="en-US" sz="2400" b="1" i="1" dirty="0">
                      <a:solidFill>
                        <a:schemeClr val="bg1">
                          <a:lumMod val="50000"/>
                        </a:schemeClr>
                      </a:solidFill>
                      <a:highlight>
                        <a:srgbClr val="FFFFFF"/>
                      </a:highlight>
                    </a:rPr>
                    <a:t>EC</a:t>
                  </a:r>
                  <a:endParaRPr lang="en-US" sz="2800" b="1" i="1" dirty="0">
                    <a:solidFill>
                      <a:schemeClr val="bg1">
                        <a:lumMod val="50000"/>
                      </a:schemeClr>
                    </a:solidFill>
                    <a:highlight>
                      <a:srgbClr val="FFFFFF"/>
                    </a:highlight>
                  </a:endParaRPr>
                </a:p>
              </p:txBody>
            </p:sp>
            <p:sp>
              <p:nvSpPr>
                <p:cNvPr id="75" name="TextBox 74">
                  <a:extLst>
                    <a:ext uri="{FF2B5EF4-FFF2-40B4-BE49-F238E27FC236}">
                      <a16:creationId xmlns:a16="http://schemas.microsoft.com/office/drawing/2014/main" id="{F84AF34F-B98E-CB0D-62D8-98B625D1CCCE}"/>
                    </a:ext>
                  </a:extLst>
                </p:cNvPr>
                <p:cNvSpPr txBox="1"/>
                <p:nvPr/>
              </p:nvSpPr>
              <p:spPr>
                <a:xfrm>
                  <a:off x="6231323" y="5760824"/>
                  <a:ext cx="1353256" cy="584775"/>
                </a:xfrm>
                <a:prstGeom prst="rect">
                  <a:avLst/>
                </a:prstGeom>
                <a:solidFill>
                  <a:schemeClr val="bg1"/>
                </a:solidFill>
              </p:spPr>
              <p:txBody>
                <a:bodyPr wrap="none" rtlCol="0">
                  <a:spAutoFit/>
                </a:bodyPr>
                <a:lstStyle/>
                <a:p>
                  <a:r>
                    <a:rPr lang="el-GR" sz="2800" b="1" dirty="0">
                      <a:highlight>
                        <a:srgbClr val="FFFFFF"/>
                      </a:highlight>
                    </a:rPr>
                    <a:t>θ</a:t>
                  </a:r>
                  <a:r>
                    <a:rPr lang="en-US" sz="2000" b="1" dirty="0">
                      <a:highlight>
                        <a:srgbClr val="FFFFFF"/>
                      </a:highlight>
                    </a:rPr>
                    <a:t>  = </a:t>
                  </a:r>
                  <a:r>
                    <a:rPr lang="en-US" sz="2800" b="1" dirty="0">
                      <a:highlight>
                        <a:srgbClr val="FFFFFF"/>
                      </a:highlight>
                    </a:rPr>
                    <a:t>tg</a:t>
                  </a:r>
                  <a:r>
                    <a:rPr lang="en-US" sz="2800" b="1" baseline="30000" dirty="0">
                      <a:highlight>
                        <a:srgbClr val="FFFFFF"/>
                      </a:highlight>
                    </a:rPr>
                    <a:t>-1</a:t>
                  </a:r>
                  <a:r>
                    <a:rPr lang="en-US" sz="2000" b="1" dirty="0">
                      <a:highlight>
                        <a:srgbClr val="FFFFFF"/>
                      </a:highlight>
                    </a:rPr>
                    <a:t> </a:t>
                  </a:r>
                  <a:r>
                    <a:rPr lang="en-US" sz="3200" b="1" dirty="0"/>
                    <a:t>(</a:t>
                  </a:r>
                  <a:endParaRPr lang="en-US" sz="2000" b="1" baseline="-25000" dirty="0"/>
                </a:p>
              </p:txBody>
            </p:sp>
            <p:sp>
              <p:nvSpPr>
                <p:cNvPr id="76" name="TextBox 75">
                  <a:extLst>
                    <a:ext uri="{FF2B5EF4-FFF2-40B4-BE49-F238E27FC236}">
                      <a16:creationId xmlns:a16="http://schemas.microsoft.com/office/drawing/2014/main" id="{943B3B5F-C617-C7E4-0DCE-98CA3088E93D}"/>
                    </a:ext>
                  </a:extLst>
                </p:cNvPr>
                <p:cNvSpPr txBox="1"/>
                <p:nvPr/>
              </p:nvSpPr>
              <p:spPr>
                <a:xfrm>
                  <a:off x="8247995" y="5761093"/>
                  <a:ext cx="1659429" cy="584775"/>
                </a:xfrm>
                <a:prstGeom prst="rect">
                  <a:avLst/>
                </a:prstGeom>
                <a:solidFill>
                  <a:schemeClr val="bg1"/>
                </a:solidFill>
              </p:spPr>
              <p:txBody>
                <a:bodyPr wrap="none" rtlCol="0">
                  <a:spAutoFit/>
                </a:bodyPr>
                <a:lstStyle/>
                <a:p>
                  <a:r>
                    <a:rPr lang="en-US" sz="3200" b="1" dirty="0"/>
                    <a:t>)</a:t>
                  </a:r>
                  <a:r>
                    <a:rPr lang="en-US" sz="3200" b="1" dirty="0">
                      <a:highlight>
                        <a:srgbClr val="FFFFFF"/>
                      </a:highlight>
                    </a:rPr>
                    <a:t>   =   </a:t>
                  </a:r>
                  <a:r>
                    <a:rPr lang="en-US" sz="2800" b="1" dirty="0">
                      <a:highlight>
                        <a:srgbClr val="FFFFFF"/>
                      </a:highlight>
                    </a:rPr>
                    <a:t>tg</a:t>
                  </a:r>
                  <a:r>
                    <a:rPr lang="en-US" sz="2800" b="1" baseline="30000" dirty="0">
                      <a:highlight>
                        <a:srgbClr val="FFFFFF"/>
                      </a:highlight>
                    </a:rPr>
                    <a:t>-1</a:t>
                  </a:r>
                  <a:r>
                    <a:rPr lang="en-US" sz="3200" b="1" dirty="0">
                      <a:highlight>
                        <a:srgbClr val="FFFFFF"/>
                      </a:highlight>
                    </a:rPr>
                    <a:t> </a:t>
                  </a:r>
                  <a:endParaRPr lang="en-US" sz="3200" b="1" baseline="-25000" dirty="0">
                    <a:highlight>
                      <a:srgbClr val="FFFFFF"/>
                    </a:highlight>
                  </a:endParaRPr>
                </a:p>
              </p:txBody>
            </p:sp>
            <p:cxnSp>
              <p:nvCxnSpPr>
                <p:cNvPr id="73" name="Straight Connector 72">
                  <a:extLst>
                    <a:ext uri="{FF2B5EF4-FFF2-40B4-BE49-F238E27FC236}">
                      <a16:creationId xmlns:a16="http://schemas.microsoft.com/office/drawing/2014/main" id="{545B09F1-1C7D-D6A2-4A18-907AAADF1C60}"/>
                    </a:ext>
                  </a:extLst>
                </p:cNvPr>
                <p:cNvCxnSpPr>
                  <a:cxnSpLocks/>
                </p:cNvCxnSpPr>
                <p:nvPr/>
              </p:nvCxnSpPr>
              <p:spPr>
                <a:xfrm flipH="1">
                  <a:off x="7493650" y="6103659"/>
                  <a:ext cx="87835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7C094CBD-9E23-C6F0-280A-38156F98A0F1}"/>
                    </a:ext>
                  </a:extLst>
                </p:cNvPr>
                <p:cNvSpPr txBox="1"/>
                <p:nvPr/>
              </p:nvSpPr>
              <p:spPr>
                <a:xfrm>
                  <a:off x="7401251" y="6000164"/>
                  <a:ext cx="1061509" cy="523220"/>
                </a:xfrm>
                <a:prstGeom prst="rect">
                  <a:avLst/>
                </a:prstGeom>
                <a:noFill/>
              </p:spPr>
              <p:txBody>
                <a:bodyPr wrap="none" rtlCol="0">
                  <a:spAutoFit/>
                </a:bodyPr>
                <a:lstStyle/>
                <a:p>
                  <a:r>
                    <a:rPr lang="en-US" sz="2800" b="1" dirty="0">
                      <a:latin typeface="Aptos" panose="020B0004020202020204" pitchFamily="34" charset="0"/>
                    </a:rPr>
                    <a:t> </a:t>
                  </a:r>
                  <a:r>
                    <a:rPr lang="en-US" sz="2000" b="1" dirty="0"/>
                    <a:t>V</a:t>
                  </a:r>
                  <a:r>
                    <a:rPr lang="en-US" sz="2000" b="1" baseline="-25000" dirty="0"/>
                    <a:t>R</a:t>
                  </a:r>
                  <a:r>
                    <a:rPr lang="en-US" sz="2000" b="1" dirty="0">
                      <a:latin typeface="Aptos" panose="020B0004020202020204" pitchFamily="34" charset="0"/>
                    </a:rPr>
                    <a:t> + ∆</a:t>
                  </a:r>
                  <a:r>
                    <a:rPr lang="en-US" sz="2000" b="1" dirty="0"/>
                    <a:t>V</a:t>
                  </a:r>
                  <a:endParaRPr lang="en-US" sz="2800" b="1" baseline="-25000" dirty="0"/>
                </a:p>
              </p:txBody>
            </p:sp>
          </p:grpSp>
          <p:grpSp>
            <p:nvGrpSpPr>
              <p:cNvPr id="25" name="Group 24">
                <a:extLst>
                  <a:ext uri="{FF2B5EF4-FFF2-40B4-BE49-F238E27FC236}">
                    <a16:creationId xmlns:a16="http://schemas.microsoft.com/office/drawing/2014/main" id="{0896C53A-4097-3FD2-F78E-A63D22F8FF68}"/>
                  </a:ext>
                </a:extLst>
              </p:cNvPr>
              <p:cNvGrpSpPr/>
              <p:nvPr/>
            </p:nvGrpSpPr>
            <p:grpSpPr>
              <a:xfrm>
                <a:off x="6392263" y="5448798"/>
                <a:ext cx="2568662" cy="864034"/>
                <a:chOff x="6231323" y="5746103"/>
                <a:chExt cx="2568662" cy="864034"/>
              </a:xfrm>
            </p:grpSpPr>
            <p:sp>
              <p:nvSpPr>
                <p:cNvPr id="27" name="TextBox 26">
                  <a:extLst>
                    <a:ext uri="{FF2B5EF4-FFF2-40B4-BE49-F238E27FC236}">
                      <a16:creationId xmlns:a16="http://schemas.microsoft.com/office/drawing/2014/main" id="{BFB8E873-4211-FFF9-0B51-BE55819E4819}"/>
                    </a:ext>
                  </a:extLst>
                </p:cNvPr>
                <p:cNvSpPr txBox="1"/>
                <p:nvPr/>
              </p:nvSpPr>
              <p:spPr>
                <a:xfrm>
                  <a:off x="6336948" y="6210027"/>
                  <a:ext cx="2341923" cy="400110"/>
                </a:xfrm>
                <a:prstGeom prst="rect">
                  <a:avLst/>
                </a:prstGeom>
                <a:solidFill>
                  <a:schemeClr val="bg1"/>
                </a:solidFill>
              </p:spPr>
              <p:txBody>
                <a:bodyPr wrap="none" rtlCol="0">
                  <a:spAutoFit/>
                </a:bodyPr>
                <a:lstStyle/>
                <a:p>
                  <a:r>
                    <a:rPr lang="en-US" sz="2000" b="1" dirty="0">
                      <a:highlight>
                        <a:srgbClr val="FFFFFF"/>
                      </a:highlight>
                      <a:latin typeface="Aptos" panose="020B0004020202020204" pitchFamily="34" charset="0"/>
                    </a:rPr>
                    <a:t> (</a:t>
                  </a:r>
                  <a:r>
                    <a:rPr lang="en-US" sz="2000" b="1" dirty="0">
                      <a:highlight>
                        <a:srgbClr val="FFFFFF"/>
                      </a:highlight>
                    </a:rPr>
                    <a:t>V</a:t>
                  </a:r>
                  <a:r>
                    <a:rPr lang="en-US" sz="2000" b="1" baseline="-25000" dirty="0">
                      <a:highlight>
                        <a:srgbClr val="FFFFFF"/>
                      </a:highlight>
                    </a:rPr>
                    <a:t>R</a:t>
                  </a:r>
                  <a:r>
                    <a:rPr lang="en-US" sz="2000" b="1" baseline="30000" dirty="0">
                      <a:highlight>
                        <a:srgbClr val="FFFFFF"/>
                      </a:highlight>
                    </a:rPr>
                    <a:t>2</a:t>
                  </a:r>
                  <a:r>
                    <a:rPr lang="en-US" sz="2000" b="1" dirty="0">
                      <a:highlight>
                        <a:srgbClr val="FFFFFF"/>
                      </a:highlight>
                      <a:latin typeface="Aptos" panose="020B0004020202020204" pitchFamily="34" charset="0"/>
                    </a:rPr>
                    <a:t> + </a:t>
                  </a:r>
                  <a:r>
                    <a:rPr lang="en-US" sz="2000" b="1" dirty="0">
                      <a:solidFill>
                        <a:srgbClr val="0070C0"/>
                      </a:solidFill>
                      <a:highlight>
                        <a:srgbClr val="FFFFFF"/>
                      </a:highlight>
                      <a:latin typeface="Aptos" panose="020B0004020202020204" pitchFamily="34" charset="0"/>
                    </a:rPr>
                    <a:t>R. P</a:t>
                  </a:r>
                  <a:r>
                    <a:rPr lang="en-US" sz="2000" b="1" baseline="-25000" dirty="0">
                      <a:solidFill>
                        <a:srgbClr val="0070C0"/>
                      </a:solidFill>
                      <a:highlight>
                        <a:srgbClr val="FFFFFF"/>
                      </a:highlight>
                      <a:latin typeface="Aptos" panose="020B0004020202020204" pitchFamily="34" charset="0"/>
                    </a:rPr>
                    <a:t>R</a:t>
                  </a:r>
                  <a:r>
                    <a:rPr lang="en-US" sz="2000" b="1" dirty="0">
                      <a:solidFill>
                        <a:srgbClr val="0070C0"/>
                      </a:solidFill>
                      <a:highlight>
                        <a:srgbClr val="FFFFFF"/>
                      </a:highlight>
                      <a:latin typeface="Aptos" panose="020B0004020202020204" pitchFamily="34" charset="0"/>
                    </a:rPr>
                    <a:t> </a:t>
                  </a:r>
                  <a:r>
                    <a:rPr lang="en-US" sz="2000" b="1" dirty="0">
                      <a:highlight>
                        <a:srgbClr val="FFFFFF"/>
                      </a:highlight>
                      <a:latin typeface="Aptos" panose="020B0004020202020204" pitchFamily="34" charset="0"/>
                    </a:rPr>
                    <a:t>+  </a:t>
                  </a:r>
                  <a:r>
                    <a:rPr lang="en-US" sz="2000" b="1" dirty="0">
                      <a:solidFill>
                        <a:srgbClr val="FF0000"/>
                      </a:solidFill>
                      <a:highlight>
                        <a:srgbClr val="FFFFFF"/>
                      </a:highlight>
                      <a:latin typeface="Aptos" panose="020B0004020202020204" pitchFamily="34" charset="0"/>
                    </a:rPr>
                    <a:t>X</a:t>
                  </a:r>
                  <a:r>
                    <a:rPr lang="en-US" sz="2000" b="1" dirty="0">
                      <a:highlight>
                        <a:srgbClr val="FFFFFF"/>
                      </a:highlight>
                      <a:latin typeface="Aptos" panose="020B0004020202020204" pitchFamily="34" charset="0"/>
                    </a:rPr>
                    <a:t>.</a:t>
                  </a:r>
                  <a:r>
                    <a:rPr lang="en-US" sz="2000" b="1" dirty="0">
                      <a:solidFill>
                        <a:srgbClr val="FF0000"/>
                      </a:solidFill>
                      <a:highlight>
                        <a:srgbClr val="FFFFFF"/>
                      </a:highlight>
                      <a:latin typeface="Aptos" panose="020B0004020202020204" pitchFamily="34" charset="0"/>
                    </a:rPr>
                    <a:t>Q</a:t>
                  </a:r>
                  <a:r>
                    <a:rPr lang="en-US" sz="2000" b="1" baseline="-25000" dirty="0">
                      <a:solidFill>
                        <a:srgbClr val="FF0000"/>
                      </a:solidFill>
                      <a:highlight>
                        <a:srgbClr val="FFFFFF"/>
                      </a:highlight>
                      <a:latin typeface="Aptos" panose="020B0004020202020204" pitchFamily="34" charset="0"/>
                    </a:rPr>
                    <a:t>R</a:t>
                  </a:r>
                  <a:r>
                    <a:rPr lang="en-US" sz="2000" b="1" dirty="0">
                      <a:highlight>
                        <a:srgbClr val="FFFFFF"/>
                      </a:highlight>
                    </a:rPr>
                    <a:t>)</a:t>
                  </a:r>
                  <a:endParaRPr lang="en-US" sz="2000" b="1" baseline="-25000" dirty="0">
                    <a:highlight>
                      <a:srgbClr val="FFFFFF"/>
                    </a:highlight>
                  </a:endParaRPr>
                </a:p>
              </p:txBody>
            </p:sp>
            <p:sp>
              <p:nvSpPr>
                <p:cNvPr id="28" name="TextBox 27">
                  <a:extLst>
                    <a:ext uri="{FF2B5EF4-FFF2-40B4-BE49-F238E27FC236}">
                      <a16:creationId xmlns:a16="http://schemas.microsoft.com/office/drawing/2014/main" id="{AD3837BA-B9C2-ED4D-3A77-5BD71C209724}"/>
                    </a:ext>
                  </a:extLst>
                </p:cNvPr>
                <p:cNvSpPr txBox="1"/>
                <p:nvPr/>
              </p:nvSpPr>
              <p:spPr>
                <a:xfrm>
                  <a:off x="6794752" y="5859107"/>
                  <a:ext cx="1503553" cy="400110"/>
                </a:xfrm>
                <a:prstGeom prst="rect">
                  <a:avLst/>
                </a:prstGeom>
                <a:solidFill>
                  <a:schemeClr val="bg1"/>
                </a:solidFill>
              </p:spPr>
              <p:txBody>
                <a:bodyPr wrap="none" rtlCol="0">
                  <a:spAutoFit/>
                </a:bodyPr>
                <a:lstStyle/>
                <a:p>
                  <a:r>
                    <a:rPr lang="en-US" sz="2000" b="1" dirty="0">
                      <a:solidFill>
                        <a:srgbClr val="FF0000"/>
                      </a:solidFill>
                      <a:highlight>
                        <a:srgbClr val="FFFFFF"/>
                      </a:highlight>
                      <a:latin typeface="Aptos" panose="020B0004020202020204" pitchFamily="34" charset="0"/>
                    </a:rPr>
                    <a:t>X</a:t>
                  </a:r>
                  <a:r>
                    <a:rPr lang="en-US" sz="2000" b="1" dirty="0">
                      <a:highlight>
                        <a:srgbClr val="FFFFFF"/>
                      </a:highlight>
                      <a:latin typeface="Aptos" panose="020B0004020202020204" pitchFamily="34" charset="0"/>
                    </a:rPr>
                    <a:t>.</a:t>
                  </a:r>
                  <a:r>
                    <a:rPr lang="en-US" sz="2000" b="1" dirty="0">
                      <a:solidFill>
                        <a:srgbClr val="0070C0"/>
                      </a:solidFill>
                      <a:highlight>
                        <a:srgbClr val="FFFFFF"/>
                      </a:highlight>
                      <a:latin typeface="Aptos" panose="020B0004020202020204" pitchFamily="34" charset="0"/>
                    </a:rPr>
                    <a:t>P</a:t>
                  </a:r>
                  <a:r>
                    <a:rPr lang="en-US" sz="2000" b="1" baseline="-25000" dirty="0">
                      <a:solidFill>
                        <a:srgbClr val="0070C0"/>
                      </a:solidFill>
                      <a:highlight>
                        <a:srgbClr val="FFFFFF"/>
                      </a:highlight>
                      <a:latin typeface="Aptos" panose="020B0004020202020204" pitchFamily="34" charset="0"/>
                    </a:rPr>
                    <a:t>R</a:t>
                  </a:r>
                  <a:r>
                    <a:rPr lang="en-US" sz="2000" b="1" dirty="0">
                      <a:solidFill>
                        <a:srgbClr val="0070C0"/>
                      </a:solidFill>
                      <a:highlight>
                        <a:srgbClr val="FFFFFF"/>
                      </a:highlight>
                      <a:latin typeface="Aptos" panose="020B0004020202020204" pitchFamily="34" charset="0"/>
                    </a:rPr>
                    <a:t> </a:t>
                  </a:r>
                  <a:r>
                    <a:rPr lang="en-US" sz="2000" b="1" dirty="0">
                      <a:highlight>
                        <a:srgbClr val="FFFFFF"/>
                      </a:highlight>
                      <a:latin typeface="Aptos" panose="020B0004020202020204" pitchFamily="34" charset="0"/>
                    </a:rPr>
                    <a:t>+  </a:t>
                  </a:r>
                  <a:r>
                    <a:rPr lang="en-US" sz="2000" b="1" dirty="0">
                      <a:solidFill>
                        <a:srgbClr val="0070C0"/>
                      </a:solidFill>
                      <a:highlight>
                        <a:srgbClr val="FFFFFF"/>
                      </a:highlight>
                      <a:latin typeface="Aptos" panose="020B0004020202020204" pitchFamily="34" charset="0"/>
                    </a:rPr>
                    <a:t>R</a:t>
                  </a:r>
                  <a:r>
                    <a:rPr lang="en-US" sz="2000" b="1" dirty="0">
                      <a:highlight>
                        <a:srgbClr val="FFFFFF"/>
                      </a:highlight>
                      <a:latin typeface="Aptos" panose="020B0004020202020204" pitchFamily="34" charset="0"/>
                    </a:rPr>
                    <a:t>.</a:t>
                  </a:r>
                  <a:r>
                    <a:rPr lang="en-US" sz="2000" b="1" dirty="0">
                      <a:solidFill>
                        <a:srgbClr val="FF0000"/>
                      </a:solidFill>
                      <a:highlight>
                        <a:srgbClr val="FFFFFF"/>
                      </a:highlight>
                      <a:latin typeface="Aptos" panose="020B0004020202020204" pitchFamily="34" charset="0"/>
                    </a:rPr>
                    <a:t>Q</a:t>
                  </a:r>
                  <a:r>
                    <a:rPr lang="en-US" sz="2000" b="1" baseline="-25000" dirty="0">
                      <a:solidFill>
                        <a:srgbClr val="FF0000"/>
                      </a:solidFill>
                      <a:highlight>
                        <a:srgbClr val="FFFFFF"/>
                      </a:highlight>
                      <a:latin typeface="Aptos" panose="020B0004020202020204" pitchFamily="34" charset="0"/>
                    </a:rPr>
                    <a:t>R</a:t>
                  </a:r>
                  <a:endParaRPr lang="en-US" sz="2000" b="1" i="1" dirty="0">
                    <a:solidFill>
                      <a:schemeClr val="bg1">
                        <a:lumMod val="50000"/>
                      </a:schemeClr>
                    </a:solidFill>
                    <a:highlight>
                      <a:srgbClr val="FFFFFF"/>
                    </a:highlight>
                  </a:endParaRPr>
                </a:p>
              </p:txBody>
            </p:sp>
            <p:sp>
              <p:nvSpPr>
                <p:cNvPr id="30" name="TextBox 29">
                  <a:extLst>
                    <a:ext uri="{FF2B5EF4-FFF2-40B4-BE49-F238E27FC236}">
                      <a16:creationId xmlns:a16="http://schemas.microsoft.com/office/drawing/2014/main" id="{1BEF82E5-9F83-402D-E5AE-D3BBB58133D2}"/>
                    </a:ext>
                  </a:extLst>
                </p:cNvPr>
                <p:cNvSpPr txBox="1"/>
                <p:nvPr/>
              </p:nvSpPr>
              <p:spPr>
                <a:xfrm>
                  <a:off x="6231323" y="5760824"/>
                  <a:ext cx="184731" cy="297517"/>
                </a:xfrm>
                <a:prstGeom prst="rect">
                  <a:avLst/>
                </a:prstGeom>
                <a:solidFill>
                  <a:schemeClr val="bg1"/>
                </a:solidFill>
              </p:spPr>
              <p:txBody>
                <a:bodyPr wrap="none" rtlCol="0">
                  <a:spAutoFit/>
                </a:bodyPr>
                <a:lstStyle/>
                <a:p>
                  <a:endParaRPr lang="en-US" sz="2000" b="1" baseline="-25000" dirty="0">
                    <a:highlight>
                      <a:srgbClr val="FFFFFF"/>
                    </a:highlight>
                  </a:endParaRPr>
                </a:p>
              </p:txBody>
            </p:sp>
            <p:sp>
              <p:nvSpPr>
                <p:cNvPr id="31" name="TextBox 30">
                  <a:extLst>
                    <a:ext uri="{FF2B5EF4-FFF2-40B4-BE49-F238E27FC236}">
                      <a16:creationId xmlns:a16="http://schemas.microsoft.com/office/drawing/2014/main" id="{1B675D78-B60A-28DD-81B7-668BAF8AD04B}"/>
                    </a:ext>
                  </a:extLst>
                </p:cNvPr>
                <p:cNvSpPr txBox="1"/>
                <p:nvPr/>
              </p:nvSpPr>
              <p:spPr>
                <a:xfrm>
                  <a:off x="8615254" y="5746103"/>
                  <a:ext cx="184731" cy="420628"/>
                </a:xfrm>
                <a:prstGeom prst="rect">
                  <a:avLst/>
                </a:prstGeom>
                <a:solidFill>
                  <a:schemeClr val="bg1"/>
                </a:solidFill>
              </p:spPr>
              <p:txBody>
                <a:bodyPr wrap="none" rtlCol="0">
                  <a:spAutoFit/>
                </a:bodyPr>
                <a:lstStyle/>
                <a:p>
                  <a:endParaRPr lang="en-US" sz="3200" b="1" baseline="-25000" dirty="0">
                    <a:highlight>
                      <a:srgbClr val="FFFFFF"/>
                    </a:highlight>
                  </a:endParaRPr>
                </a:p>
              </p:txBody>
            </p:sp>
            <p:cxnSp>
              <p:nvCxnSpPr>
                <p:cNvPr id="34" name="Straight Connector 33">
                  <a:extLst>
                    <a:ext uri="{FF2B5EF4-FFF2-40B4-BE49-F238E27FC236}">
                      <a16:creationId xmlns:a16="http://schemas.microsoft.com/office/drawing/2014/main" id="{D590080A-1D68-A429-C173-C84ACB40A6B4}"/>
                    </a:ext>
                  </a:extLst>
                </p:cNvPr>
                <p:cNvCxnSpPr>
                  <a:cxnSpLocks/>
                </p:cNvCxnSpPr>
                <p:nvPr/>
              </p:nvCxnSpPr>
              <p:spPr>
                <a:xfrm flipH="1">
                  <a:off x="6353327" y="6276045"/>
                  <a:ext cx="228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0C10A5E5-BDA5-5616-ACC4-44E040BF971A}"/>
                  </a:ext>
                </a:extLst>
              </p:cNvPr>
              <p:cNvSpPr txBox="1"/>
              <p:nvPr/>
            </p:nvSpPr>
            <p:spPr>
              <a:xfrm>
                <a:off x="6250900" y="5576340"/>
                <a:ext cx="357790" cy="769441"/>
              </a:xfrm>
              <a:prstGeom prst="rect">
                <a:avLst/>
              </a:prstGeom>
              <a:noFill/>
            </p:spPr>
            <p:txBody>
              <a:bodyPr wrap="none" rtlCol="0">
                <a:spAutoFit/>
              </a:bodyPr>
              <a:lstStyle/>
              <a:p>
                <a:r>
                  <a:rPr lang="en-US" sz="4400" dirty="0"/>
                  <a:t>[</a:t>
                </a:r>
              </a:p>
            </p:txBody>
          </p:sp>
          <p:sp>
            <p:nvSpPr>
              <p:cNvPr id="45" name="TextBox 44">
                <a:extLst>
                  <a:ext uri="{FF2B5EF4-FFF2-40B4-BE49-F238E27FC236}">
                    <a16:creationId xmlns:a16="http://schemas.microsoft.com/office/drawing/2014/main" id="{E629370F-EB97-8053-CB8E-99BDD7879524}"/>
                  </a:ext>
                </a:extLst>
              </p:cNvPr>
              <p:cNvSpPr txBox="1"/>
              <p:nvPr/>
            </p:nvSpPr>
            <p:spPr>
              <a:xfrm>
                <a:off x="8666814" y="5578836"/>
                <a:ext cx="357790" cy="769441"/>
              </a:xfrm>
              <a:prstGeom prst="rect">
                <a:avLst/>
              </a:prstGeom>
              <a:noFill/>
            </p:spPr>
            <p:txBody>
              <a:bodyPr wrap="none" rtlCol="0">
                <a:spAutoFit/>
              </a:bodyPr>
              <a:lstStyle/>
              <a:p>
                <a:r>
                  <a:rPr lang="en-US" sz="4400" dirty="0"/>
                  <a:t>]</a:t>
                </a:r>
              </a:p>
            </p:txBody>
          </p:sp>
        </p:grpSp>
        <p:sp>
          <p:nvSpPr>
            <p:cNvPr id="48" name="TextBox 47">
              <a:extLst>
                <a:ext uri="{FF2B5EF4-FFF2-40B4-BE49-F238E27FC236}">
                  <a16:creationId xmlns:a16="http://schemas.microsoft.com/office/drawing/2014/main" id="{585C3C2B-994B-21AF-6734-C5B7B2A4962E}"/>
                </a:ext>
              </a:extLst>
            </p:cNvPr>
            <p:cNvSpPr txBox="1"/>
            <p:nvPr/>
          </p:nvSpPr>
          <p:spPr>
            <a:xfrm>
              <a:off x="640742" y="5469830"/>
              <a:ext cx="3608680" cy="369332"/>
            </a:xfrm>
            <a:prstGeom prst="rect">
              <a:avLst/>
            </a:prstGeom>
            <a:noFill/>
            <a:ln>
              <a:noFill/>
            </a:ln>
          </p:spPr>
          <p:txBody>
            <a:bodyPr wrap="none" rtlCol="0">
              <a:spAutoFit/>
            </a:bodyPr>
            <a:lstStyle/>
            <a:p>
              <a:pPr marL="285750" indent="-285750">
                <a:buFont typeface="Arial" panose="020B0604020202020204" pitchFamily="34" charset="0"/>
                <a:buChar char="•"/>
              </a:pPr>
              <a:r>
                <a:rPr lang="en-US" b="1" dirty="0">
                  <a:highlight>
                    <a:srgbClr val="FFFFFF"/>
                  </a:highlight>
                  <a:latin typeface="Aptos" panose="020B0004020202020204" pitchFamily="34" charset="0"/>
                </a:rPr>
                <a:t> Angulo de </a:t>
              </a:r>
              <a:r>
                <a:rPr lang="en-US" b="1" dirty="0" err="1">
                  <a:highlight>
                    <a:srgbClr val="FFFFFF"/>
                  </a:highlight>
                  <a:latin typeface="Aptos" panose="020B0004020202020204" pitchFamily="34" charset="0"/>
                </a:rPr>
                <a:t>desfase</a:t>
              </a:r>
              <a:r>
                <a:rPr lang="en-US" b="1" dirty="0">
                  <a:highlight>
                    <a:srgbClr val="FFFFFF"/>
                  </a:highlight>
                  <a:latin typeface="Aptos" panose="020B0004020202020204" pitchFamily="34" charset="0"/>
                </a:rPr>
                <a:t> entre </a:t>
              </a:r>
              <a:r>
                <a:rPr lang="en-US" b="1" dirty="0">
                  <a:solidFill>
                    <a:srgbClr val="FF0000"/>
                  </a:solidFill>
                  <a:highlight>
                    <a:srgbClr val="FFFFFF"/>
                  </a:highlight>
                  <a:latin typeface="Aptos" panose="020B0004020202020204" pitchFamily="34" charset="0"/>
                </a:rPr>
                <a:t>V</a:t>
              </a:r>
              <a:r>
                <a:rPr lang="en-US" b="1" dirty="0">
                  <a:highlight>
                    <a:srgbClr val="FFFFFF"/>
                  </a:highlight>
                  <a:latin typeface="Aptos" panose="020B0004020202020204" pitchFamily="34" charset="0"/>
                </a:rPr>
                <a:t> &amp; </a:t>
              </a:r>
              <a:r>
                <a:rPr lang="en-US" b="1" dirty="0">
                  <a:solidFill>
                    <a:srgbClr val="0070C0"/>
                  </a:solidFill>
                  <a:highlight>
                    <a:srgbClr val="FFFFFF"/>
                  </a:highlight>
                  <a:latin typeface="Aptos" panose="020B0004020202020204" pitchFamily="34" charset="0"/>
                </a:rPr>
                <a:t>I</a:t>
              </a:r>
              <a:r>
                <a:rPr lang="en-US" b="1" dirty="0">
                  <a:highlight>
                    <a:srgbClr val="FFFFFF"/>
                  </a:highlight>
                  <a:latin typeface="Aptos" panose="020B0004020202020204" pitchFamily="34" charset="0"/>
                </a:rPr>
                <a:t>:</a:t>
              </a:r>
              <a:endParaRPr lang="en-US" b="1" baseline="-25000" dirty="0">
                <a:highlight>
                  <a:srgbClr val="FFFFFF"/>
                </a:highlight>
              </a:endParaRPr>
            </a:p>
          </p:txBody>
        </p:sp>
      </p:grpSp>
      <p:sp>
        <p:nvSpPr>
          <p:cNvPr id="74" name="TextBox 73">
            <a:extLst>
              <a:ext uri="{FF2B5EF4-FFF2-40B4-BE49-F238E27FC236}">
                <a16:creationId xmlns:a16="http://schemas.microsoft.com/office/drawing/2014/main" id="{CCAEA164-3467-4393-7755-C8E528E957F8}"/>
              </a:ext>
            </a:extLst>
          </p:cNvPr>
          <p:cNvSpPr txBox="1"/>
          <p:nvPr/>
        </p:nvSpPr>
        <p:spPr>
          <a:xfrm>
            <a:off x="1395666" y="2668725"/>
            <a:ext cx="274434" cy="261610"/>
          </a:xfrm>
          <a:prstGeom prst="rect">
            <a:avLst/>
          </a:prstGeom>
          <a:noFill/>
        </p:spPr>
        <p:txBody>
          <a:bodyPr wrap="none" rtlCol="0">
            <a:spAutoFit/>
          </a:bodyPr>
          <a:lstStyle/>
          <a:p>
            <a:r>
              <a:rPr lang="en-US" sz="1100" b="1" dirty="0">
                <a:solidFill>
                  <a:srgbClr val="0070C0"/>
                </a:solidFill>
                <a:highlight>
                  <a:srgbClr val="FFFFFF"/>
                </a:highlight>
                <a:latin typeface="Aptos" panose="020B0004020202020204" pitchFamily="34" charset="0"/>
              </a:rPr>
              <a:t>R</a:t>
            </a:r>
            <a:endParaRPr lang="en-US" sz="1100" dirty="0"/>
          </a:p>
        </p:txBody>
      </p:sp>
      <p:sp>
        <p:nvSpPr>
          <p:cNvPr id="81" name="TextBox 80">
            <a:extLst>
              <a:ext uri="{FF2B5EF4-FFF2-40B4-BE49-F238E27FC236}">
                <a16:creationId xmlns:a16="http://schemas.microsoft.com/office/drawing/2014/main" id="{D8D6FB16-1015-2376-021C-B33BE803E33D}"/>
              </a:ext>
            </a:extLst>
          </p:cNvPr>
          <p:cNvSpPr txBox="1"/>
          <p:nvPr/>
        </p:nvSpPr>
        <p:spPr>
          <a:xfrm>
            <a:off x="2772419" y="2581635"/>
            <a:ext cx="277640" cy="276999"/>
          </a:xfrm>
          <a:prstGeom prst="rect">
            <a:avLst/>
          </a:prstGeom>
          <a:noFill/>
        </p:spPr>
        <p:txBody>
          <a:bodyPr wrap="none" rtlCol="0">
            <a:spAutoFit/>
          </a:bodyPr>
          <a:lstStyle/>
          <a:p>
            <a:r>
              <a:rPr lang="en-US" sz="1200" b="1" dirty="0">
                <a:solidFill>
                  <a:srgbClr val="FF0000"/>
                </a:solidFill>
                <a:highlight>
                  <a:srgbClr val="FFFFFF"/>
                </a:highlight>
                <a:latin typeface="Aptos" panose="020B0004020202020204" pitchFamily="34" charset="0"/>
              </a:rPr>
              <a:t>X</a:t>
            </a:r>
            <a:endParaRPr lang="en-US" sz="1200" dirty="0"/>
          </a:p>
        </p:txBody>
      </p:sp>
      <p:sp>
        <p:nvSpPr>
          <p:cNvPr id="85" name="TextBox 84">
            <a:extLst>
              <a:ext uri="{FF2B5EF4-FFF2-40B4-BE49-F238E27FC236}">
                <a16:creationId xmlns:a16="http://schemas.microsoft.com/office/drawing/2014/main" id="{2E19E455-6A80-D443-5F8A-D2D7A00860CE}"/>
              </a:ext>
            </a:extLst>
          </p:cNvPr>
          <p:cNvSpPr txBox="1"/>
          <p:nvPr/>
        </p:nvSpPr>
        <p:spPr>
          <a:xfrm>
            <a:off x="1660849" y="3688849"/>
            <a:ext cx="1495153" cy="307777"/>
          </a:xfrm>
          <a:prstGeom prst="rect">
            <a:avLst/>
          </a:prstGeom>
          <a:noFill/>
        </p:spPr>
        <p:txBody>
          <a:bodyPr wrap="none" rtlCol="0">
            <a:spAutoFit/>
          </a:bodyPr>
          <a:lstStyle/>
          <a:p>
            <a:r>
              <a:rPr lang="en-US" sz="1400" b="1" dirty="0" err="1">
                <a:highlight>
                  <a:srgbClr val="C0C0C0"/>
                </a:highlight>
              </a:rPr>
              <a:t>Diagrama</a:t>
            </a:r>
            <a:r>
              <a:rPr lang="en-US" sz="1400" b="1" dirty="0">
                <a:highlight>
                  <a:srgbClr val="C0C0C0"/>
                </a:highlight>
              </a:rPr>
              <a:t> Unifilar</a:t>
            </a:r>
          </a:p>
        </p:txBody>
      </p:sp>
      <p:sp>
        <p:nvSpPr>
          <p:cNvPr id="86" name="TextBox 85">
            <a:extLst>
              <a:ext uri="{FF2B5EF4-FFF2-40B4-BE49-F238E27FC236}">
                <a16:creationId xmlns:a16="http://schemas.microsoft.com/office/drawing/2014/main" id="{10EE981D-5046-84A6-C325-8B15462043A4}"/>
              </a:ext>
            </a:extLst>
          </p:cNvPr>
          <p:cNvSpPr txBox="1"/>
          <p:nvPr/>
        </p:nvSpPr>
        <p:spPr>
          <a:xfrm>
            <a:off x="5228253" y="3702151"/>
            <a:ext cx="1726755" cy="523220"/>
          </a:xfrm>
          <a:prstGeom prst="rect">
            <a:avLst/>
          </a:prstGeom>
          <a:noFill/>
        </p:spPr>
        <p:txBody>
          <a:bodyPr wrap="none" rtlCol="0">
            <a:spAutoFit/>
          </a:bodyPr>
          <a:lstStyle/>
          <a:p>
            <a:pPr algn="ctr"/>
            <a:r>
              <a:rPr lang="en-US" sz="1400" b="1" dirty="0" err="1">
                <a:highlight>
                  <a:srgbClr val="C0C0C0"/>
                </a:highlight>
              </a:rPr>
              <a:t>Diagrama</a:t>
            </a:r>
            <a:r>
              <a:rPr lang="en-US" sz="1400" b="1" dirty="0">
                <a:highlight>
                  <a:srgbClr val="C0C0C0"/>
                </a:highlight>
              </a:rPr>
              <a:t> </a:t>
            </a:r>
            <a:r>
              <a:rPr lang="en-US" sz="1400" b="1" dirty="0" err="1">
                <a:highlight>
                  <a:srgbClr val="C0C0C0"/>
                </a:highlight>
              </a:rPr>
              <a:t>Fasorial</a:t>
            </a:r>
            <a:r>
              <a:rPr lang="en-US" sz="1400" b="1" dirty="0">
                <a:highlight>
                  <a:srgbClr val="C0C0C0"/>
                </a:highlight>
              </a:rPr>
              <a:t> </a:t>
            </a:r>
          </a:p>
          <a:p>
            <a:pPr algn="ctr"/>
            <a:r>
              <a:rPr lang="en-US" sz="1050" dirty="0"/>
              <a:t>(Dominio de la </a:t>
            </a:r>
            <a:r>
              <a:rPr lang="en-US" sz="1050" dirty="0" err="1"/>
              <a:t>Frecuencia</a:t>
            </a:r>
            <a:r>
              <a:rPr lang="en-US" sz="1400" dirty="0"/>
              <a:t>)</a:t>
            </a:r>
          </a:p>
        </p:txBody>
      </p:sp>
      <p:sp>
        <p:nvSpPr>
          <p:cNvPr id="96" name="TextBox 95">
            <a:extLst>
              <a:ext uri="{FF2B5EF4-FFF2-40B4-BE49-F238E27FC236}">
                <a16:creationId xmlns:a16="http://schemas.microsoft.com/office/drawing/2014/main" id="{3B9DD088-F745-2F3D-C6E4-749CA5C2120B}"/>
              </a:ext>
            </a:extLst>
          </p:cNvPr>
          <p:cNvSpPr txBox="1"/>
          <p:nvPr/>
        </p:nvSpPr>
        <p:spPr>
          <a:xfrm>
            <a:off x="9865791" y="3688704"/>
            <a:ext cx="1788503" cy="523220"/>
          </a:xfrm>
          <a:prstGeom prst="rect">
            <a:avLst/>
          </a:prstGeom>
          <a:noFill/>
        </p:spPr>
        <p:txBody>
          <a:bodyPr wrap="none" rtlCol="0">
            <a:spAutoFit/>
          </a:bodyPr>
          <a:lstStyle/>
          <a:p>
            <a:pPr algn="ctr"/>
            <a:r>
              <a:rPr lang="en-US" sz="1400" b="1" dirty="0" err="1">
                <a:highlight>
                  <a:srgbClr val="C0C0C0"/>
                </a:highlight>
              </a:rPr>
              <a:t>Diagrama</a:t>
            </a:r>
            <a:r>
              <a:rPr lang="en-US" sz="1400" b="1" dirty="0">
                <a:highlight>
                  <a:srgbClr val="C0C0C0"/>
                </a:highlight>
              </a:rPr>
              <a:t> Sinusoidal </a:t>
            </a:r>
          </a:p>
          <a:p>
            <a:pPr algn="ctr"/>
            <a:r>
              <a:rPr lang="en-US" sz="1050" dirty="0"/>
              <a:t>(Dominio del </a:t>
            </a:r>
            <a:r>
              <a:rPr lang="en-US" sz="1050" dirty="0" err="1"/>
              <a:t>tiempo</a:t>
            </a:r>
            <a:r>
              <a:rPr lang="en-US" sz="1400" dirty="0"/>
              <a:t>)</a:t>
            </a:r>
          </a:p>
        </p:txBody>
      </p:sp>
      <p:sp>
        <p:nvSpPr>
          <p:cNvPr id="100" name="TextBox 99">
            <a:extLst>
              <a:ext uri="{FF2B5EF4-FFF2-40B4-BE49-F238E27FC236}">
                <a16:creationId xmlns:a16="http://schemas.microsoft.com/office/drawing/2014/main" id="{276B0C0E-E207-6783-3B89-D273F46A3B5D}"/>
              </a:ext>
            </a:extLst>
          </p:cNvPr>
          <p:cNvSpPr txBox="1"/>
          <p:nvPr/>
        </p:nvSpPr>
        <p:spPr>
          <a:xfrm>
            <a:off x="8118829" y="3715635"/>
            <a:ext cx="1536383" cy="469359"/>
          </a:xfrm>
          <a:prstGeom prst="rect">
            <a:avLst/>
          </a:prstGeom>
          <a:noFill/>
        </p:spPr>
        <p:txBody>
          <a:bodyPr wrap="none" rtlCol="0">
            <a:spAutoFit/>
          </a:bodyPr>
          <a:lstStyle/>
          <a:p>
            <a:pPr algn="ctr"/>
            <a:r>
              <a:rPr lang="en-US" sz="1400" b="1" dirty="0" err="1">
                <a:highlight>
                  <a:srgbClr val="C0C0C0"/>
                </a:highlight>
              </a:rPr>
              <a:t>Velocidad</a:t>
            </a:r>
            <a:r>
              <a:rPr lang="en-US" sz="1400" b="1" dirty="0">
                <a:highlight>
                  <a:srgbClr val="C0C0C0"/>
                </a:highlight>
              </a:rPr>
              <a:t> Angular</a:t>
            </a:r>
          </a:p>
          <a:p>
            <a:pPr algn="ctr"/>
            <a:r>
              <a:rPr lang="en-US" sz="1050" dirty="0"/>
              <a:t>( </a:t>
            </a:r>
            <a:r>
              <a:rPr lang="el-GR" sz="1050" dirty="0"/>
              <a:t>ω</a:t>
            </a:r>
            <a:r>
              <a:rPr lang="en-US" sz="1050" dirty="0"/>
              <a:t> = 2</a:t>
            </a:r>
            <a:r>
              <a:rPr lang="el-GR" sz="1050" dirty="0"/>
              <a:t>π</a:t>
            </a:r>
            <a:r>
              <a:rPr lang="en-US" sz="1050" dirty="0"/>
              <a:t> f )</a:t>
            </a:r>
            <a:endParaRPr lang="en-US" sz="1400" dirty="0"/>
          </a:p>
        </p:txBody>
      </p:sp>
      <p:sp>
        <p:nvSpPr>
          <p:cNvPr id="4" name="TextBox 3">
            <a:extLst>
              <a:ext uri="{FF2B5EF4-FFF2-40B4-BE49-F238E27FC236}">
                <a16:creationId xmlns:a16="http://schemas.microsoft.com/office/drawing/2014/main" id="{BE74D890-03DB-ACFF-E4EE-C68D15740597}"/>
              </a:ext>
            </a:extLst>
          </p:cNvPr>
          <p:cNvSpPr txBox="1"/>
          <p:nvPr/>
        </p:nvSpPr>
        <p:spPr>
          <a:xfrm>
            <a:off x="9661704" y="6165864"/>
            <a:ext cx="1876732" cy="369332"/>
          </a:xfrm>
          <a:prstGeom prst="rect">
            <a:avLst/>
          </a:prstGeom>
          <a:noFill/>
        </p:spPr>
        <p:txBody>
          <a:bodyPr wrap="none" rtlCol="0">
            <a:spAutoFit/>
          </a:bodyPr>
          <a:lstStyle/>
          <a:p>
            <a:r>
              <a:rPr lang="en-US" b="1" dirty="0" err="1"/>
              <a:t>Caidas</a:t>
            </a:r>
            <a:r>
              <a:rPr lang="en-US" b="1" dirty="0"/>
              <a:t> de Tension</a:t>
            </a:r>
          </a:p>
        </p:txBody>
      </p:sp>
    </p:spTree>
    <p:extLst>
      <p:ext uri="{BB962C8B-B14F-4D97-AF65-F5344CB8AC3E}">
        <p14:creationId xmlns:p14="http://schemas.microsoft.com/office/powerpoint/2010/main" val="1003563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0">
          <a:gsLst>
            <a:gs pos="0">
              <a:srgbClr val="C2D1ED"/>
            </a:gs>
            <a:gs pos="50000">
              <a:srgbClr val="C2D1ED"/>
            </a:gs>
            <a:gs pos="75000">
              <a:srgbClr val="00B0F0"/>
            </a:gs>
            <a:gs pos="100000">
              <a:srgbClr val="E1E8F5"/>
            </a:gs>
          </a:gsLst>
          <a:lin ang="5400000"/>
        </a:gra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DF474F3-B4AA-9C75-0EE8-B7184D657825}"/>
              </a:ext>
            </a:extLst>
          </p:cNvPr>
          <p:cNvSpPr/>
          <p:nvPr/>
        </p:nvSpPr>
        <p:spPr>
          <a:xfrm>
            <a:off x="177422" y="153699"/>
            <a:ext cx="11818960" cy="6554932"/>
          </a:xfrm>
          <a:prstGeom prst="rect">
            <a:avLst/>
          </a:prstGeom>
          <a:noFill/>
          <a:ln w="60325"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23438" eaLnBrk="0" fontAlgn="base" hangingPunct="0">
              <a:spcBef>
                <a:spcPct val="0"/>
              </a:spcBef>
              <a:spcAft>
                <a:spcPct val="0"/>
              </a:spcAft>
              <a:defRPr/>
            </a:pPr>
            <a:endParaRPr lang="en-US" sz="1400" b="1" dirty="0">
              <a:solidFill>
                <a:prstClr val="white"/>
              </a:solidFill>
              <a:latin typeface="Calibri"/>
            </a:endParaRPr>
          </a:p>
        </p:txBody>
      </p:sp>
      <p:sp>
        <p:nvSpPr>
          <p:cNvPr id="18" name="TextBox 17">
            <a:extLst>
              <a:ext uri="{FF2B5EF4-FFF2-40B4-BE49-F238E27FC236}">
                <a16:creationId xmlns:a16="http://schemas.microsoft.com/office/drawing/2014/main" id="{0108D6C1-D088-B2DB-E7B5-EFE680A72614}"/>
              </a:ext>
            </a:extLst>
          </p:cNvPr>
          <p:cNvSpPr txBox="1"/>
          <p:nvPr/>
        </p:nvSpPr>
        <p:spPr>
          <a:xfrm>
            <a:off x="1986180" y="284668"/>
            <a:ext cx="8242769" cy="523220"/>
          </a:xfrm>
          <a:prstGeom prst="rect">
            <a:avLst/>
          </a:prstGeom>
          <a:noFill/>
        </p:spPr>
        <p:txBody>
          <a:bodyPr wrap="none">
            <a:spAutoFit/>
          </a:bodyPr>
          <a:lstStyle>
            <a:defPPr>
              <a:defRPr lang="en-US"/>
            </a:defPPr>
            <a:lvl1pPr>
              <a:defRPr sz="2400" b="1" u="sng" normalizeH="1">
                <a:solidFill>
                  <a:srgbClr val="003399"/>
                </a:solidFill>
                <a:effectLst>
                  <a:outerShdw blurRad="38100" dist="38100" dir="2700000" algn="tl">
                    <a:srgbClr val="000000">
                      <a:alpha val="43137"/>
                    </a:srgbClr>
                  </a:outerShdw>
                </a:effectLst>
              </a:defRPr>
            </a:lvl1pPr>
          </a:lstStyle>
          <a:p>
            <a:pPr defTabSz="623438" eaLnBrk="0" fontAlgn="base" hangingPunct="0">
              <a:spcBef>
                <a:spcPct val="0"/>
              </a:spcBef>
              <a:spcAft>
                <a:spcPct val="0"/>
              </a:spcAft>
              <a:defRPr/>
            </a:pPr>
            <a:r>
              <a:rPr lang="en-US" sz="2800" dirty="0">
                <a:latin typeface="AECOM Sans XBold" panose="020B0804020202020204" pitchFamily="34" charset="0"/>
                <a:cs typeface="AECOM Sans XBold" panose="020B0804020202020204" pitchFamily="34" charset="0"/>
              </a:rPr>
              <a:t>PARAMETROS PRIMARIOS DE LINEA DE TRANSMISION</a:t>
            </a:r>
          </a:p>
        </p:txBody>
      </p:sp>
      <p:sp>
        <p:nvSpPr>
          <p:cNvPr id="19" name="Rectangle 18">
            <a:extLst>
              <a:ext uri="{FF2B5EF4-FFF2-40B4-BE49-F238E27FC236}">
                <a16:creationId xmlns:a16="http://schemas.microsoft.com/office/drawing/2014/main" id="{03A6AC45-C5B9-553A-EE08-D1990D888F48}"/>
              </a:ext>
            </a:extLst>
          </p:cNvPr>
          <p:cNvSpPr/>
          <p:nvPr/>
        </p:nvSpPr>
        <p:spPr>
          <a:xfrm>
            <a:off x="1324841" y="829108"/>
            <a:ext cx="9706841" cy="714811"/>
          </a:xfrm>
          <a:prstGeom prst="rect">
            <a:avLst/>
          </a:prstGeom>
        </p:spPr>
        <p:txBody>
          <a:bodyPr>
            <a:spAutoFit/>
          </a:bodyPr>
          <a:lstStyle/>
          <a:p>
            <a:pPr marL="800097" lvl="1" indent="-342898" algn="just" defTabSz="623438" eaLnBrk="0" fontAlgn="base" hangingPunct="0">
              <a:spcBef>
                <a:spcPts val="600"/>
              </a:spcBef>
              <a:spcAft>
                <a:spcPct val="0"/>
              </a:spcAft>
              <a:buFont typeface="Wingdings" panose="05000000000000000000" pitchFamily="2" charset="2"/>
              <a:buChar char="v"/>
              <a:defRPr/>
            </a:pPr>
            <a:r>
              <a:rPr lang="en-US" altLang="en-US" sz="1909" b="1" u="sng" dirty="0" err="1">
                <a:solidFill>
                  <a:prstClr val="black"/>
                </a:solidFill>
                <a:latin typeface="Arial" panose="020B0604020202020204" pitchFamily="34" charset="0"/>
                <a:cs typeface="Arial" panose="020B0604020202020204" pitchFamily="34" charset="0"/>
              </a:rPr>
              <a:t>Impedancia</a:t>
            </a:r>
            <a:r>
              <a:rPr lang="en-US" altLang="en-US" sz="1909" b="1" u="sng" dirty="0">
                <a:solidFill>
                  <a:prstClr val="black"/>
                </a:solidFill>
                <a:latin typeface="Arial" panose="020B0604020202020204" pitchFamily="34" charset="0"/>
                <a:cs typeface="Arial" panose="020B0604020202020204" pitchFamily="34" charset="0"/>
              </a:rPr>
              <a:t> </a:t>
            </a:r>
            <a:r>
              <a:rPr lang="en-US" altLang="en-US" sz="1909" b="1" u="sng" dirty="0" err="1">
                <a:solidFill>
                  <a:prstClr val="black"/>
                </a:solidFill>
                <a:latin typeface="Arial" panose="020B0604020202020204" pitchFamily="34" charset="0"/>
                <a:cs typeface="Arial" panose="020B0604020202020204" pitchFamily="34" charset="0"/>
              </a:rPr>
              <a:t>en</a:t>
            </a:r>
            <a:r>
              <a:rPr lang="en-US" altLang="en-US" sz="1909" b="1" u="sng" dirty="0">
                <a:solidFill>
                  <a:prstClr val="black"/>
                </a:solidFill>
                <a:latin typeface="Arial" panose="020B0604020202020204" pitchFamily="34" charset="0"/>
                <a:cs typeface="Arial" panose="020B0604020202020204" pitchFamily="34" charset="0"/>
              </a:rPr>
              <a:t> Serie: (Z=</a:t>
            </a:r>
            <a:r>
              <a:rPr lang="en-US" altLang="en-US" sz="1909"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t>
            </a:r>
            <a:r>
              <a:rPr lang="en-US" altLang="en-US" sz="1909" b="1" u="sng" dirty="0" err="1">
                <a:solidFill>
                  <a:prstClr val="black"/>
                </a:solidFill>
                <a:latin typeface="Arial" panose="020B0604020202020204" pitchFamily="34" charset="0"/>
                <a:cs typeface="Arial" panose="020B0604020202020204" pitchFamily="34" charset="0"/>
              </a:rPr>
              <a:t>+j</a:t>
            </a:r>
            <a:r>
              <a:rPr lang="el-GR" altLang="en-US" sz="1909" b="1" u="sng" dirty="0">
                <a:solidFill>
                  <a:prstClr val="black"/>
                </a:solidFill>
                <a:latin typeface="Arial" panose="020B0604020202020204" pitchFamily="34" charset="0"/>
                <a:cs typeface="Arial" panose="020B0604020202020204" pitchFamily="34" charset="0"/>
              </a:rPr>
              <a:t>ω</a:t>
            </a:r>
            <a:r>
              <a:rPr lang="en-US" altLang="en-US" sz="1909"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t>
            </a:r>
            <a:r>
              <a:rPr lang="en-US" altLang="en-US" sz="1909" b="1" u="sng" dirty="0">
                <a:solidFill>
                  <a:prstClr val="black"/>
                </a:solidFill>
                <a:latin typeface="Arial" panose="020B0604020202020204" pitchFamily="34" charset="0"/>
                <a:cs typeface="Arial" panose="020B0604020202020204" pitchFamily="34" charset="0"/>
              </a:rPr>
              <a:t>)</a:t>
            </a:r>
            <a:r>
              <a:rPr lang="en-US" altLang="en-US" sz="1909" b="1" dirty="0">
                <a:solidFill>
                  <a:prstClr val="black"/>
                </a:solidFill>
                <a:latin typeface="Arial" panose="020B0604020202020204" pitchFamily="34" charset="0"/>
                <a:cs typeface="Arial" panose="020B0604020202020204" pitchFamily="34" charset="0"/>
              </a:rPr>
              <a:t>: </a:t>
            </a:r>
            <a:r>
              <a:rPr lang="en-US" altLang="en-US" sz="1636"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Resistencia (R)</a:t>
            </a:r>
            <a:r>
              <a:rPr lang="en-US" altLang="en-US" sz="1636" b="1" i="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1636" b="1" i="1" dirty="0">
                <a:solidFill>
                  <a:prstClr val="black"/>
                </a:solidFill>
                <a:latin typeface="Arial" panose="020B0604020202020204" pitchFamily="34" charset="0"/>
                <a:cs typeface="Arial" panose="020B0604020202020204" pitchFamily="34" charset="0"/>
              </a:rPr>
              <a:t>&amp;   </a:t>
            </a:r>
            <a:r>
              <a:rPr lang="en-US" altLang="en-US" sz="1636" b="1" i="1" dirty="0" err="1">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Inductancia</a:t>
            </a:r>
            <a:r>
              <a:rPr lang="en-US" altLang="en-US" sz="1636" b="1" i="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(L)</a:t>
            </a:r>
          </a:p>
          <a:p>
            <a:pPr marL="800097" lvl="1" indent="-342898" algn="just" defTabSz="623438" eaLnBrk="0" fontAlgn="base" hangingPunct="0">
              <a:spcBef>
                <a:spcPts val="600"/>
              </a:spcBef>
              <a:spcAft>
                <a:spcPct val="0"/>
              </a:spcAft>
              <a:buFont typeface="Wingdings" panose="05000000000000000000" pitchFamily="2" charset="2"/>
              <a:buChar char="v"/>
              <a:defRPr/>
            </a:pPr>
            <a:r>
              <a:rPr lang="en-US" altLang="en-US" sz="1636" b="1" u="sng" dirty="0" err="1">
                <a:solidFill>
                  <a:prstClr val="black"/>
                </a:solidFill>
                <a:latin typeface="Arial" panose="020B0604020202020204" pitchFamily="34" charset="0"/>
                <a:cs typeface="Arial" panose="020B0604020202020204" pitchFamily="34" charset="0"/>
              </a:rPr>
              <a:t>Admitancia</a:t>
            </a:r>
            <a:r>
              <a:rPr lang="en-US" altLang="en-US" sz="1636" b="1" u="sng" dirty="0">
                <a:solidFill>
                  <a:prstClr val="black"/>
                </a:solidFill>
                <a:latin typeface="Arial" panose="020B0604020202020204" pitchFamily="34" charset="0"/>
                <a:cs typeface="Arial" panose="020B0604020202020204" pitchFamily="34" charset="0"/>
              </a:rPr>
              <a:t> </a:t>
            </a:r>
            <a:r>
              <a:rPr lang="en-US" altLang="en-US" sz="1636" b="1" u="sng" dirty="0" err="1">
                <a:solidFill>
                  <a:prstClr val="black"/>
                </a:solidFill>
                <a:latin typeface="Arial" panose="020B0604020202020204" pitchFamily="34" charset="0"/>
                <a:cs typeface="Arial" panose="020B0604020202020204" pitchFamily="34" charset="0"/>
              </a:rPr>
              <a:t>en</a:t>
            </a:r>
            <a:r>
              <a:rPr lang="en-US" altLang="en-US" sz="1636" b="1" u="sng" dirty="0">
                <a:solidFill>
                  <a:prstClr val="black"/>
                </a:solidFill>
                <a:latin typeface="Arial" panose="020B0604020202020204" pitchFamily="34" charset="0"/>
                <a:cs typeface="Arial" panose="020B0604020202020204" pitchFamily="34" charset="0"/>
              </a:rPr>
              <a:t> </a:t>
            </a:r>
            <a:r>
              <a:rPr lang="en-US" altLang="en-US" sz="1636" b="1" u="sng" dirty="0" err="1">
                <a:solidFill>
                  <a:prstClr val="black"/>
                </a:solidFill>
                <a:latin typeface="Arial" panose="020B0604020202020204" pitchFamily="34" charset="0"/>
                <a:cs typeface="Arial" panose="020B0604020202020204" pitchFamily="34" charset="0"/>
              </a:rPr>
              <a:t>Paralelo</a:t>
            </a:r>
            <a:r>
              <a:rPr lang="en-US" altLang="en-US" sz="1636" b="1" u="sng" dirty="0">
                <a:solidFill>
                  <a:prstClr val="black"/>
                </a:solidFill>
                <a:latin typeface="Arial" panose="020B0604020202020204" pitchFamily="34" charset="0"/>
                <a:cs typeface="Arial" panose="020B0604020202020204" pitchFamily="34" charset="0"/>
              </a:rPr>
              <a:t>: (Y=</a:t>
            </a:r>
            <a:r>
              <a:rPr lang="en-US" altLang="en-US" sz="1636" b="1" dirty="0" err="1">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a:t>
            </a:r>
            <a:r>
              <a:rPr lang="en-US" altLang="en-US" sz="1636" b="1" u="sng" dirty="0" err="1">
                <a:solidFill>
                  <a:prstClr val="black"/>
                </a:solidFill>
                <a:latin typeface="Arial" panose="020B0604020202020204" pitchFamily="34" charset="0"/>
                <a:cs typeface="Arial" panose="020B0604020202020204" pitchFamily="34" charset="0"/>
              </a:rPr>
              <a:t>+j</a:t>
            </a:r>
            <a:r>
              <a:rPr lang="el-GR" altLang="en-US" sz="1636" b="1" u="sng" dirty="0">
                <a:solidFill>
                  <a:prstClr val="black"/>
                </a:solidFill>
                <a:latin typeface="Arial" panose="020B0604020202020204" pitchFamily="34" charset="0"/>
                <a:cs typeface="Arial" panose="020B0604020202020204" pitchFamily="34" charset="0"/>
              </a:rPr>
              <a:t>ω</a:t>
            </a:r>
            <a:r>
              <a:rPr lang="en-US" altLang="en-US" sz="1636"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r>
              <a:rPr lang="en-US" altLang="en-US" sz="1636" b="1" u="sng" dirty="0">
                <a:solidFill>
                  <a:prstClr val="black"/>
                </a:solidFill>
                <a:latin typeface="Arial" panose="020B0604020202020204" pitchFamily="34" charset="0"/>
                <a:cs typeface="Arial" panose="020B0604020202020204" pitchFamily="34" charset="0"/>
              </a:rPr>
              <a:t>): </a:t>
            </a:r>
            <a:r>
              <a:rPr lang="en-US" altLang="en-US" sz="1364" b="1" dirty="0" err="1">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Conductancia</a:t>
            </a:r>
            <a:r>
              <a:rPr lang="en-US" altLang="en-US" sz="1364" b="1" dirty="0">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(G)</a:t>
            </a:r>
            <a:r>
              <a:rPr lang="en-US" altLang="en-US" sz="1364" b="1" dirty="0">
                <a:solidFill>
                  <a:prstClr val="black"/>
                </a:solidFill>
                <a:latin typeface="Arial" panose="020B0604020202020204" pitchFamily="34" charset="0"/>
                <a:cs typeface="Arial" panose="020B0604020202020204" pitchFamily="34" charset="0"/>
              </a:rPr>
              <a:t> &amp; </a:t>
            </a:r>
            <a:r>
              <a:rPr lang="en-US" altLang="en-US" sz="1364" b="1" dirty="0" err="1">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Capacitancia</a:t>
            </a:r>
            <a:r>
              <a:rPr lang="en-US" altLang="en-US" sz="1364"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a:t>
            </a:r>
            <a:r>
              <a:rPr lang="en-US" altLang="en-US" sz="1636" b="1" i="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pic>
        <p:nvPicPr>
          <p:cNvPr id="16386" name="Picture 2" descr="Image result for shunt Conductance capacitance Y">
            <a:extLst>
              <a:ext uri="{FF2B5EF4-FFF2-40B4-BE49-F238E27FC236}">
                <a16:creationId xmlns:a16="http://schemas.microsoft.com/office/drawing/2014/main" id="{A0C1BC9D-DBC3-AE84-7270-F91B53FB87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1046"/>
          <a:stretch>
            <a:fillRect/>
          </a:stretch>
        </p:blipFill>
        <p:spPr bwMode="auto">
          <a:xfrm>
            <a:off x="12925858" y="1722077"/>
            <a:ext cx="3913909" cy="1495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Picture 2">
            <a:extLst>
              <a:ext uri="{FF2B5EF4-FFF2-40B4-BE49-F238E27FC236}">
                <a16:creationId xmlns:a16="http://schemas.microsoft.com/office/drawing/2014/main" id="{C76D53DE-5984-5476-E9C1-B7BD1CA653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5600" y="2241623"/>
            <a:ext cx="7785100" cy="4476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a:extLst>
              <a:ext uri="{FF2B5EF4-FFF2-40B4-BE49-F238E27FC236}">
                <a16:creationId xmlns:a16="http://schemas.microsoft.com/office/drawing/2014/main" id="{9EFD81F8-03FF-119C-E59F-7CC64D9834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5560" y="7473878"/>
            <a:ext cx="6026727" cy="300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F36688EC-BB22-F7EF-2161-6415B832D6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13490"/>
          <a:stretch>
            <a:fillRect/>
          </a:stretch>
        </p:blipFill>
        <p:spPr bwMode="auto">
          <a:xfrm>
            <a:off x="12961577" y="3793765"/>
            <a:ext cx="4781983" cy="283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a:extLst>
              <a:ext uri="{FF2B5EF4-FFF2-40B4-BE49-F238E27FC236}">
                <a16:creationId xmlns:a16="http://schemas.microsoft.com/office/drawing/2014/main" id="{A50B09D5-24F3-3F78-A762-E7F1BFBDE7EF}"/>
              </a:ext>
            </a:extLst>
          </p:cNvPr>
          <p:cNvSpPr txBox="1">
            <a:spLocks noChangeArrowheads="1"/>
          </p:cNvSpPr>
          <p:nvPr/>
        </p:nvSpPr>
        <p:spPr bwMode="auto">
          <a:xfrm>
            <a:off x="1594356" y="1608426"/>
            <a:ext cx="9306358" cy="2036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1650" indent="-5016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371600" indent="-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025" indent="-342025" algn="just" defTabSz="623438" eaLnBrk="0" fontAlgn="base" hangingPunct="0">
              <a:spcBef>
                <a:spcPts val="597"/>
              </a:spcBef>
              <a:spcAft>
                <a:spcPct val="0"/>
              </a:spcAft>
              <a:buFont typeface="Wingdings" panose="05000000000000000000" pitchFamily="2" charset="2"/>
              <a:buChar char="Ø"/>
            </a:pPr>
            <a:r>
              <a:rPr lang="en-US" altLang="en-US" sz="1909" b="1">
                <a:solidFill>
                  <a:prstClr val="black"/>
                </a:solidFill>
                <a:latin typeface="Arial" panose="020B0604020202020204" pitchFamily="34" charset="0"/>
                <a:cs typeface="Arial" panose="020B0604020202020204" pitchFamily="34" charset="0"/>
              </a:rPr>
              <a:t>El perfil de voltaje de una linea de transmission depende principalmente de la distance, el tipo de carga de la linea y la compensacion.</a:t>
            </a:r>
          </a:p>
          <a:p>
            <a:pPr marL="342025" indent="-342025" algn="just" defTabSz="623438" eaLnBrk="0" fontAlgn="base" hangingPunct="0">
              <a:spcBef>
                <a:spcPts val="597"/>
              </a:spcBef>
              <a:spcAft>
                <a:spcPct val="0"/>
              </a:spcAft>
              <a:buFont typeface="Wingdings" panose="05000000000000000000" pitchFamily="2" charset="2"/>
              <a:buChar char="Ø"/>
            </a:pPr>
            <a:r>
              <a:rPr lang="en-US" altLang="en-US" sz="1909" b="1">
                <a:solidFill>
                  <a:prstClr val="black"/>
                </a:solidFill>
                <a:latin typeface="Arial" panose="020B0604020202020204" pitchFamily="34" charset="0"/>
                <a:cs typeface="Arial" panose="020B0604020202020204" pitchFamily="34" charset="0"/>
              </a:rPr>
              <a:t>Limites de Capacidad de Lineas:    </a:t>
            </a:r>
          </a:p>
          <a:p>
            <a:pPr marL="935157" lvl="2" indent="-311719" algn="just" defTabSz="623438" eaLnBrk="0" fontAlgn="base" hangingPunct="0">
              <a:spcBef>
                <a:spcPts val="597"/>
              </a:spcBef>
              <a:spcAft>
                <a:spcPct val="0"/>
              </a:spcAft>
              <a:buFont typeface="Calibri" panose="020F0502020204030204" pitchFamily="34" charset="0"/>
              <a:buAutoNum type="alphaLcParenR"/>
            </a:pPr>
            <a:r>
              <a:rPr lang="en-US" altLang="en-US" sz="1636" b="1" i="1">
                <a:solidFill>
                  <a:srgbClr val="0000FF"/>
                </a:solidFill>
                <a:latin typeface="Arial" panose="020B0604020202020204" pitchFamily="34" charset="0"/>
                <a:cs typeface="Arial" panose="020B0604020202020204" pitchFamily="34" charset="0"/>
              </a:rPr>
              <a:t>Limite termico:</a:t>
            </a:r>
            <a:r>
              <a:rPr lang="en-US" altLang="en-US" sz="1636" b="1" i="1">
                <a:solidFill>
                  <a:prstClr val="black"/>
                </a:solidFill>
                <a:latin typeface="Arial" panose="020B0604020202020204" pitchFamily="34" charset="0"/>
                <a:cs typeface="Arial" panose="020B0604020202020204" pitchFamily="34" charset="0"/>
              </a:rPr>
              <a:t> lineas cortas (L&lt;50mi ~ 80 km).  </a:t>
            </a:r>
          </a:p>
          <a:p>
            <a:pPr marL="935157" lvl="2" indent="-311719" algn="just" defTabSz="623438" eaLnBrk="0" fontAlgn="base" hangingPunct="0">
              <a:spcBef>
                <a:spcPts val="597"/>
              </a:spcBef>
              <a:spcAft>
                <a:spcPct val="0"/>
              </a:spcAft>
              <a:buFont typeface="Calibri" panose="020F0502020204030204" pitchFamily="34" charset="0"/>
              <a:buAutoNum type="alphaLcParenR"/>
            </a:pPr>
            <a:r>
              <a:rPr lang="en-US" altLang="en-US" sz="1636" b="1" i="1">
                <a:solidFill>
                  <a:srgbClr val="00B050"/>
                </a:solidFill>
                <a:latin typeface="Arial" panose="020B0604020202020204" pitchFamily="34" charset="0"/>
                <a:cs typeface="Arial" panose="020B0604020202020204" pitchFamily="34" charset="0"/>
              </a:rPr>
              <a:t>Regulacion de Voltage: </a:t>
            </a:r>
            <a:r>
              <a:rPr lang="en-US" altLang="en-US" sz="1227" b="1" i="1">
                <a:solidFill>
                  <a:prstClr val="black"/>
                </a:solidFill>
                <a:latin typeface="Arial" panose="020B0604020202020204" pitchFamily="34" charset="0"/>
                <a:cs typeface="Arial" panose="020B0604020202020204" pitchFamily="34" charset="0"/>
              </a:rPr>
              <a:t>( ±5% of Voltaje Nominal) </a:t>
            </a:r>
            <a:r>
              <a:rPr lang="en-US" altLang="en-US" sz="1636" b="1" i="1">
                <a:solidFill>
                  <a:prstClr val="black"/>
                </a:solidFill>
                <a:latin typeface="Arial" panose="020B0604020202020204" pitchFamily="34" charset="0"/>
                <a:cs typeface="Arial" panose="020B0604020202020204" pitchFamily="34" charset="0"/>
              </a:rPr>
              <a:t>media (50mi </a:t>
            </a:r>
            <a:r>
              <a:rPr lang="en-US" altLang="en-US" sz="1636" b="1" i="1">
                <a:solidFill>
                  <a:prstClr val="black"/>
                </a:solidFill>
                <a:latin typeface="Mathcad UniMath Prime" panose="02000503020000020003" pitchFamily="50" charset="0"/>
                <a:cs typeface="Arial" panose="020B0604020202020204" pitchFamily="34" charset="0"/>
              </a:rPr>
              <a:t>≤L  ≤</a:t>
            </a:r>
            <a:r>
              <a:rPr lang="en-US" altLang="en-US" sz="1636" b="1" i="1">
                <a:solidFill>
                  <a:prstClr val="black"/>
                </a:solidFill>
                <a:latin typeface="Arial" panose="020B0604020202020204" pitchFamily="34" charset="0"/>
                <a:cs typeface="Arial" panose="020B0604020202020204" pitchFamily="34" charset="0"/>
              </a:rPr>
              <a:t>150mi ~ 241 km). </a:t>
            </a:r>
          </a:p>
          <a:p>
            <a:pPr marL="935157" lvl="2" indent="-311719" algn="just" defTabSz="623438" eaLnBrk="0" fontAlgn="base" hangingPunct="0">
              <a:spcBef>
                <a:spcPts val="597"/>
              </a:spcBef>
              <a:spcAft>
                <a:spcPct val="0"/>
              </a:spcAft>
              <a:buFont typeface="Calibri" panose="020F0502020204030204" pitchFamily="34" charset="0"/>
              <a:buAutoNum type="alphaLcParenR"/>
            </a:pPr>
            <a:r>
              <a:rPr lang="en-US" altLang="en-US" sz="1636" b="1" i="1">
                <a:solidFill>
                  <a:srgbClr val="FF0000"/>
                </a:solidFill>
                <a:latin typeface="Arial" panose="020B0604020202020204" pitchFamily="34" charset="0"/>
                <a:cs typeface="Arial" panose="020B0604020202020204" pitchFamily="34" charset="0"/>
              </a:rPr>
              <a:t>Estabilidad &amp; Angulo Oscilacion: </a:t>
            </a:r>
            <a:r>
              <a:rPr lang="en-US" altLang="en-US" sz="1636" b="1" i="1">
                <a:solidFill>
                  <a:prstClr val="black"/>
                </a:solidFill>
                <a:latin typeface="Arial" panose="020B0604020202020204" pitchFamily="34" charset="0"/>
                <a:cs typeface="Arial" panose="020B0604020202020204" pitchFamily="34" charset="0"/>
              </a:rPr>
              <a:t>Mas comun en lineas largas (&gt;150 mi ~ 241 km).</a:t>
            </a:r>
          </a:p>
        </p:txBody>
      </p:sp>
      <p:sp>
        <p:nvSpPr>
          <p:cNvPr id="12" name="TextBox 11">
            <a:extLst>
              <a:ext uri="{FF2B5EF4-FFF2-40B4-BE49-F238E27FC236}">
                <a16:creationId xmlns:a16="http://schemas.microsoft.com/office/drawing/2014/main" id="{7E6CD71B-D4F6-B9C5-96AD-31923D25E52E}"/>
              </a:ext>
            </a:extLst>
          </p:cNvPr>
          <p:cNvSpPr txBox="1">
            <a:spLocks noChangeArrowheads="1"/>
          </p:cNvSpPr>
          <p:nvPr/>
        </p:nvSpPr>
        <p:spPr bwMode="auto">
          <a:xfrm>
            <a:off x="1525083" y="3793764"/>
            <a:ext cx="9306358" cy="245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1650" indent="-5016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025" indent="-342025" algn="just" defTabSz="623438" eaLnBrk="0" fontAlgn="base" hangingPunct="0">
              <a:spcBef>
                <a:spcPts val="597"/>
              </a:spcBef>
              <a:spcAft>
                <a:spcPts val="597"/>
              </a:spcAft>
              <a:buFont typeface="Wingdings" panose="05000000000000000000" pitchFamily="2" charset="2"/>
              <a:buChar char="Ø"/>
            </a:pPr>
            <a:r>
              <a:rPr lang="en-US" altLang="en-US" sz="1909" b="1">
                <a:solidFill>
                  <a:prstClr val="black"/>
                </a:solidFill>
                <a:latin typeface="Arial" panose="020B0604020202020204" pitchFamily="34" charset="0"/>
                <a:cs typeface="Arial" panose="020B0604020202020204" pitchFamily="34" charset="0"/>
              </a:rPr>
              <a:t>El factor principal de inestabilidad se debe a la inabilidad de mantener el balance adecuado de potencia reactiva y el control de tensiones.</a:t>
            </a:r>
          </a:p>
          <a:p>
            <a:pPr marL="342025" indent="-342025" algn="just" defTabSz="623438" eaLnBrk="0" fontAlgn="base" hangingPunct="0">
              <a:spcBef>
                <a:spcPts val="597"/>
              </a:spcBef>
              <a:spcAft>
                <a:spcPts val="597"/>
              </a:spcAft>
              <a:buFont typeface="Wingdings" panose="05000000000000000000" pitchFamily="2" charset="2"/>
              <a:buChar char="Ø"/>
            </a:pPr>
            <a:r>
              <a:rPr lang="en-US" altLang="en-US" sz="1909" b="1">
                <a:solidFill>
                  <a:prstClr val="black"/>
                </a:solidFill>
                <a:latin typeface="Arial" panose="020B0604020202020204" pitchFamily="34" charset="0"/>
                <a:cs typeface="Arial" panose="020B0604020202020204" pitchFamily="34" charset="0"/>
              </a:rPr>
              <a:t>En un sistema interconectado estable, la demanda de potencia activa y reactiva tiene que mantenerse todo el tiempo para evitar  colapso de voltaje.</a:t>
            </a:r>
          </a:p>
          <a:p>
            <a:pPr marL="342025" indent="-342025" algn="just" defTabSz="623438" eaLnBrk="0" fontAlgn="base" hangingPunct="0">
              <a:spcBef>
                <a:spcPts val="597"/>
              </a:spcBef>
              <a:spcAft>
                <a:spcPts val="597"/>
              </a:spcAft>
              <a:buFont typeface="Wingdings" panose="05000000000000000000" pitchFamily="2" charset="2"/>
              <a:buChar char="Ø"/>
            </a:pPr>
            <a:r>
              <a:rPr lang="en-US" altLang="en-US" sz="1909" b="1">
                <a:solidFill>
                  <a:prstClr val="black"/>
                </a:solidFill>
                <a:latin typeface="Arial" panose="020B0604020202020204" pitchFamily="34" charset="0"/>
                <a:cs typeface="Arial" panose="020B0604020202020204" pitchFamily="34" charset="0"/>
              </a:rPr>
              <a:t>La demanda de potencia reactiva debe satifacerce localmente para maximizar el flujo de potencia activa desde las plantas generadoras  para  asi minimizar perdidas y mantener una operacion eficiente del Sistema. </a:t>
            </a:r>
          </a:p>
        </p:txBody>
      </p:sp>
      <p:grpSp>
        <p:nvGrpSpPr>
          <p:cNvPr id="3" name="Group 2">
            <a:extLst>
              <a:ext uri="{FF2B5EF4-FFF2-40B4-BE49-F238E27FC236}">
                <a16:creationId xmlns:a16="http://schemas.microsoft.com/office/drawing/2014/main" id="{DA88A650-BCD1-4CA3-2F0F-7C486B986EDA}"/>
              </a:ext>
            </a:extLst>
          </p:cNvPr>
          <p:cNvGrpSpPr>
            <a:grpSpLocks/>
          </p:cNvGrpSpPr>
          <p:nvPr/>
        </p:nvGrpSpPr>
        <p:grpSpPr bwMode="auto">
          <a:xfrm>
            <a:off x="1312935" y="-5965032"/>
            <a:ext cx="9437326" cy="5611091"/>
            <a:chOff x="-144344" y="-6390558"/>
            <a:chExt cx="8841709" cy="5897055"/>
          </a:xfrm>
        </p:grpSpPr>
        <p:pic>
          <p:nvPicPr>
            <p:cNvPr id="22535" name="Picture 7">
              <a:extLst>
                <a:ext uri="{FF2B5EF4-FFF2-40B4-BE49-F238E27FC236}">
                  <a16:creationId xmlns:a16="http://schemas.microsoft.com/office/drawing/2014/main" id="{F72279A8-B290-6814-709C-904C29823CB7}"/>
                </a:ext>
              </a:extLst>
            </p:cNvPr>
            <p:cNvPicPr>
              <a:picLocks noChangeAspect="1" noChangeArrowheads="1"/>
            </p:cNvPicPr>
            <p:nvPr/>
          </p:nvPicPr>
          <p:blipFill rotWithShape="1">
            <a:blip r:embed="rId8"/>
            <a:srcRect l="145" t="290" r="574" b="818"/>
            <a:stretch/>
          </p:blipFill>
          <p:spPr bwMode="auto">
            <a:xfrm>
              <a:off x="-144344" y="-6390558"/>
              <a:ext cx="8841709" cy="5897055"/>
            </a:xfrm>
            <a:prstGeom prst="rect">
              <a:avLst/>
            </a:prstGeom>
            <a:noFill/>
            <a:ln>
              <a:noFill/>
            </a:ln>
            <a:scene3d>
              <a:camera prst="orthographicFront"/>
              <a:lightRig rig="threePt" dir="t"/>
            </a:scene3d>
            <a:sp3d>
              <a:bevelT w="165100" prst="coolSlant"/>
            </a:sp3d>
          </p:spPr>
        </p:pic>
        <p:sp>
          <p:nvSpPr>
            <p:cNvPr id="2" name="TextBox 1">
              <a:extLst>
                <a:ext uri="{FF2B5EF4-FFF2-40B4-BE49-F238E27FC236}">
                  <a16:creationId xmlns:a16="http://schemas.microsoft.com/office/drawing/2014/main" id="{8EF0187D-CFBD-BCA8-DF19-D97DF5E5B95D}"/>
                </a:ext>
              </a:extLst>
            </p:cNvPr>
            <p:cNvSpPr txBox="1"/>
            <p:nvPr/>
          </p:nvSpPr>
          <p:spPr>
            <a:xfrm rot="19124403">
              <a:off x="3276127" y="-5510047"/>
              <a:ext cx="473573" cy="291116"/>
            </a:xfrm>
            <a:prstGeom prst="rect">
              <a:avLst/>
            </a:prstGeom>
            <a:noFill/>
          </p:spPr>
          <p:txBody>
            <a:bodyPr>
              <a:spAutoFit/>
            </a:bodyPr>
            <a:lstStyle/>
            <a:p>
              <a:pPr defTabSz="623438" eaLnBrk="0" fontAlgn="base" hangingPunct="0">
                <a:spcBef>
                  <a:spcPct val="0"/>
                </a:spcBef>
                <a:spcAft>
                  <a:spcPct val="0"/>
                </a:spcAft>
                <a:defRPr/>
              </a:pPr>
              <a:r>
                <a:rPr lang="en-US" sz="1200" b="1" dirty="0">
                  <a:solidFill>
                    <a:prstClr val="black"/>
                  </a:solidFill>
                  <a:latin typeface="Arial" panose="020B0604020202020204" pitchFamily="34" charset="0"/>
                  <a:cs typeface="Arial" panose="020B0604020202020204" pitchFamily="34" charset="0"/>
                </a:rPr>
                <a:t>Low</a:t>
              </a:r>
            </a:p>
          </p:txBody>
        </p:sp>
        <p:sp>
          <p:nvSpPr>
            <p:cNvPr id="13" name="TextBox 12">
              <a:extLst>
                <a:ext uri="{FF2B5EF4-FFF2-40B4-BE49-F238E27FC236}">
                  <a16:creationId xmlns:a16="http://schemas.microsoft.com/office/drawing/2014/main" id="{2B6CF914-F138-82B8-BAE6-78F28D1EDE9D}"/>
                </a:ext>
              </a:extLst>
            </p:cNvPr>
            <p:cNvSpPr txBox="1"/>
            <p:nvPr/>
          </p:nvSpPr>
          <p:spPr>
            <a:xfrm rot="2310412">
              <a:off x="4816505" y="-5533365"/>
              <a:ext cx="513121" cy="291116"/>
            </a:xfrm>
            <a:prstGeom prst="rect">
              <a:avLst/>
            </a:prstGeom>
            <a:noFill/>
          </p:spPr>
          <p:txBody>
            <a:bodyPr>
              <a:spAutoFit/>
            </a:bodyPr>
            <a:lstStyle/>
            <a:p>
              <a:pPr algn="ctr" defTabSz="623438" eaLnBrk="0" fontAlgn="base" hangingPunct="0">
                <a:spcBef>
                  <a:spcPct val="0"/>
                </a:spcBef>
                <a:spcAft>
                  <a:spcPct val="0"/>
                </a:spcAft>
                <a:defRPr/>
              </a:pPr>
              <a:r>
                <a:rPr lang="en-US" sz="1200" b="1" dirty="0">
                  <a:solidFill>
                    <a:prstClr val="black"/>
                  </a:solidFill>
                  <a:latin typeface="Arial" panose="020B0604020202020204" pitchFamily="34" charset="0"/>
                  <a:cs typeface="Arial" panose="020B0604020202020204" pitchFamily="34" charset="0"/>
                </a:rPr>
                <a:t>High</a:t>
              </a:r>
            </a:p>
          </p:txBody>
        </p:sp>
        <p:sp>
          <p:nvSpPr>
            <p:cNvPr id="14" name="TextBox 13">
              <a:extLst>
                <a:ext uri="{FF2B5EF4-FFF2-40B4-BE49-F238E27FC236}">
                  <a16:creationId xmlns:a16="http://schemas.microsoft.com/office/drawing/2014/main" id="{A9FD47CF-A370-45C6-E233-FCD17C3F869D}"/>
                </a:ext>
              </a:extLst>
            </p:cNvPr>
            <p:cNvSpPr txBox="1"/>
            <p:nvPr/>
          </p:nvSpPr>
          <p:spPr>
            <a:xfrm>
              <a:off x="4161413" y="-5835434"/>
              <a:ext cx="362242" cy="266857"/>
            </a:xfrm>
            <a:prstGeom prst="rect">
              <a:avLst/>
            </a:prstGeom>
            <a:noFill/>
          </p:spPr>
          <p:txBody>
            <a:bodyPr wrap="none">
              <a:spAutoFit/>
            </a:bodyPr>
            <a:lstStyle/>
            <a:p>
              <a:pPr defTabSz="623438" eaLnBrk="0" fontAlgn="base" hangingPunct="0">
                <a:spcBef>
                  <a:spcPct val="0"/>
                </a:spcBef>
                <a:spcAft>
                  <a:spcPct val="0"/>
                </a:spcAft>
                <a:defRPr/>
              </a:pPr>
              <a:r>
                <a:rPr lang="en-US" sz="1050" b="1" dirty="0">
                  <a:solidFill>
                    <a:prstClr val="black"/>
                  </a:solidFill>
                  <a:latin typeface="Arial" panose="020B0604020202020204" pitchFamily="34" charset="0"/>
                  <a:cs typeface="Arial" panose="020B0604020202020204" pitchFamily="34" charset="0"/>
                </a:rPr>
                <a:t>OK</a:t>
              </a:r>
            </a:p>
          </p:txBody>
        </p:sp>
      </p:grpSp>
      <p:sp>
        <p:nvSpPr>
          <p:cNvPr id="10" name="TextBox 9">
            <a:extLst>
              <a:ext uri="{FF2B5EF4-FFF2-40B4-BE49-F238E27FC236}">
                <a16:creationId xmlns:a16="http://schemas.microsoft.com/office/drawing/2014/main" id="{F80A30B0-7835-FA5B-3E22-2EC0622BCABB}"/>
              </a:ext>
            </a:extLst>
          </p:cNvPr>
          <p:cNvSpPr txBox="1"/>
          <p:nvPr/>
        </p:nvSpPr>
        <p:spPr>
          <a:xfrm>
            <a:off x="252247" y="-1445993"/>
            <a:ext cx="11719033" cy="1200329"/>
          </a:xfrm>
          <a:prstGeom prst="rect">
            <a:avLst/>
          </a:prstGeom>
          <a:solidFill>
            <a:schemeClr val="tx2">
              <a:lumMod val="20000"/>
              <a:lumOff val="80000"/>
            </a:schemeClr>
          </a:solidFill>
        </p:spPr>
        <p:txBody>
          <a:bodyPr wrap="square">
            <a:spAutoFit/>
          </a:bodyPr>
          <a:lstStyle/>
          <a:p>
            <a:pPr algn="just"/>
            <a:r>
              <a:rPr lang="es-ES" b="1" u="sng" dirty="0">
                <a:solidFill>
                  <a:srgbClr val="002060"/>
                </a:solidFill>
                <a:effectLst>
                  <a:outerShdw blurRad="38100" dist="38100" dir="2700000" algn="tl">
                    <a:srgbClr val="000000">
                      <a:alpha val="43137"/>
                    </a:srgbClr>
                  </a:outerShdw>
                </a:effectLst>
              </a:rPr>
              <a:t>LA POTENCIA REACTIVA </a:t>
            </a:r>
            <a:r>
              <a:rPr lang="es-ES" b="1" dirty="0">
                <a:solidFill>
                  <a:srgbClr val="002060"/>
                </a:solidFill>
              </a:rPr>
              <a:t>como observamos, es la energía que oscila entre la fuente y las cargas, utilizada para establecer y mantener la tensión y los campos magnéticos. En una línea de transmisión, fluye en ambas direcciones, pero su flujo neto depende de la carga de la línea, los niveles de tensión y la compensación. Las líneas de transmisión absorben potencia reactiva cuando tienen mucha carga y la generan cuando tienen poca. El perfil de voltaje debe mantenerse en rango </a:t>
            </a:r>
            <a:r>
              <a:rPr lang="es-ES" b="1" dirty="0">
                <a:solidFill>
                  <a:srgbClr val="002060"/>
                </a:solidFill>
                <a:sym typeface="Symbol" panose="05050102010706020507" pitchFamily="18" charset="2"/>
              </a:rPr>
              <a:t>5%.</a:t>
            </a:r>
            <a:endParaRPr lang="en-US" b="1" dirty="0">
              <a:solidFill>
                <a:srgbClr val="002060"/>
              </a:solidFill>
            </a:endParaRPr>
          </a:p>
        </p:txBody>
      </p:sp>
      <p:pic>
        <p:nvPicPr>
          <p:cNvPr id="5" name="Picture 4">
            <a:extLst>
              <a:ext uri="{FF2B5EF4-FFF2-40B4-BE49-F238E27FC236}">
                <a16:creationId xmlns:a16="http://schemas.microsoft.com/office/drawing/2014/main" id="{C397930F-C9F6-E749-823D-1C33F8E3DE68}"/>
              </a:ext>
            </a:extLst>
          </p:cNvPr>
          <p:cNvPicPr>
            <a:picLocks noChangeAspect="1"/>
          </p:cNvPicPr>
          <p:nvPr/>
        </p:nvPicPr>
        <p:blipFill>
          <a:blip r:embed="rId9"/>
          <a:stretch>
            <a:fillRect/>
          </a:stretch>
        </p:blipFill>
        <p:spPr>
          <a:xfrm>
            <a:off x="18714720" y="-4695419"/>
            <a:ext cx="12192000" cy="4695419"/>
          </a:xfrm>
          <a:prstGeom prst="rect">
            <a:avLst/>
          </a:prstGeom>
        </p:spPr>
      </p:pic>
      <p:pic>
        <p:nvPicPr>
          <p:cNvPr id="7" name="Picture 6">
            <a:extLst>
              <a:ext uri="{FF2B5EF4-FFF2-40B4-BE49-F238E27FC236}">
                <a16:creationId xmlns:a16="http://schemas.microsoft.com/office/drawing/2014/main" id="{FEA55A37-86F9-108F-86D1-B02D4E90F460}"/>
              </a:ext>
            </a:extLst>
          </p:cNvPr>
          <p:cNvPicPr>
            <a:picLocks noChangeAspect="1"/>
          </p:cNvPicPr>
          <p:nvPr/>
        </p:nvPicPr>
        <p:blipFill>
          <a:blip r:embed="rId10"/>
          <a:stretch>
            <a:fillRect/>
          </a:stretch>
        </p:blipFill>
        <p:spPr>
          <a:xfrm>
            <a:off x="18714720" y="548640"/>
            <a:ext cx="12192000" cy="4827067"/>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grpId="0" nodeType="clickEffect">
                                  <p:stCondLst>
                                    <p:cond delay="0"/>
                                  </p:stCondLst>
                                  <p:childTnLst>
                                    <p:animMotion origin="layout" path="M -2.08333E-6 -3.7037E-7 L -2.08333E-6 0.25 " pathEditMode="relative" rAng="0" ptsTypes="AA">
                                      <p:cBhvr>
                                        <p:cTn id="6" dur="2000" fill="hold"/>
                                        <p:tgtEl>
                                          <p:spTgt spid="10"/>
                                        </p:tgtEl>
                                        <p:attrNameLst>
                                          <p:attrName>ppt_x</p:attrName>
                                          <p:attrName>ppt_y</p:attrName>
                                        </p:attrNameLst>
                                      </p:cBhvr>
                                      <p:rCtr x="0" y="12500"/>
                                    </p:animMotion>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10000"/>
                                  </p:stCondLst>
                                  <p:childTnLst>
                                    <p:set>
                                      <p:cBhvr>
                                        <p:cTn id="10" dur="1" fill="hold">
                                          <p:stCondLst>
                                            <p:cond delay="0"/>
                                          </p:stCondLst>
                                        </p:cTn>
                                        <p:tgtEl>
                                          <p:spTgt spid="10"/>
                                        </p:tgtEl>
                                        <p:attrNameLst>
                                          <p:attrName>style.visibility</p:attrName>
                                        </p:attrNameLst>
                                      </p:cBhvr>
                                      <p:to>
                                        <p:strVal val="hidden"/>
                                      </p:to>
                                    </p:set>
                                  </p:childTnLst>
                                </p:cTn>
                              </p:par>
                            </p:childTnLst>
                          </p:cTn>
                        </p:par>
                        <p:par>
                          <p:cTn id="11" fill="hold">
                            <p:stCondLst>
                              <p:cond delay="10000"/>
                            </p:stCondLst>
                            <p:childTnLst>
                              <p:par>
                                <p:cTn id="12" presetID="2" presetClass="entr" presetSubtype="1"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drumroll.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fade">
                                      <p:cBhvr>
                                        <p:cTn id="20" dur="1000"/>
                                        <p:tgtEl>
                                          <p:spTgt spid="19">
                                            <p:txEl>
                                              <p:pRg st="0" end="0"/>
                                            </p:txEl>
                                          </p:spTgt>
                                        </p:tgtEl>
                                      </p:cBhvr>
                                    </p:animEffect>
                                    <p:anim calcmode="lin" valueType="num">
                                      <p:cBhvr>
                                        <p:cTn id="21"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19">
                                            <p:txEl>
                                              <p:pRg st="1" end="1"/>
                                            </p:txEl>
                                          </p:spTgt>
                                        </p:tgtEl>
                                        <p:attrNameLst>
                                          <p:attrName>style.visibility</p:attrName>
                                        </p:attrNameLst>
                                      </p:cBhvr>
                                      <p:to>
                                        <p:strVal val="visible"/>
                                      </p:to>
                                    </p:set>
                                    <p:animEffect transition="in" filter="fade">
                                      <p:cBhvr>
                                        <p:cTn id="26" dur="1000"/>
                                        <p:tgtEl>
                                          <p:spTgt spid="19">
                                            <p:txEl>
                                              <p:pRg st="1" end="1"/>
                                            </p:txEl>
                                          </p:spTgt>
                                        </p:tgtEl>
                                      </p:cBhvr>
                                    </p:animEffect>
                                    <p:anim calcmode="lin" valueType="num">
                                      <p:cBhvr>
                                        <p:cTn id="27"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35" presetClass="path" presetSubtype="0" accel="50000" decel="50000" fill="hold" nodeType="afterEffect">
                                  <p:stCondLst>
                                    <p:cond delay="0"/>
                                  </p:stCondLst>
                                  <p:childTnLst>
                                    <p:animMotion origin="layout" path="M -7.18954E-7 -4.14141E-6 L -0.74898 0.02778 " pathEditMode="relative" rAng="0" ptsTypes="AA">
                                      <p:cBhvr>
                                        <p:cTn id="31" dur="1000" fill="hold"/>
                                        <p:tgtEl>
                                          <p:spTgt spid="16386"/>
                                        </p:tgtEl>
                                        <p:attrNameLst>
                                          <p:attrName>ppt_x</p:attrName>
                                          <p:attrName>ppt_y</p:attrName>
                                        </p:attrNameLst>
                                      </p:cBhvr>
                                      <p:rCtr x="-37449" y="1389"/>
                                    </p:animMotion>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nodeType="clickEffect">
                                  <p:stCondLst>
                                    <p:cond delay="0"/>
                                  </p:stCondLst>
                                  <p:childTnLst>
                                    <p:anim calcmode="lin" valueType="num">
                                      <p:cBhvr additive="base">
                                        <p:cTn id="35" dur="500"/>
                                        <p:tgtEl>
                                          <p:spTgt spid="16386"/>
                                        </p:tgtEl>
                                        <p:attrNameLst>
                                          <p:attrName>ppt_x</p:attrName>
                                        </p:attrNameLst>
                                      </p:cBhvr>
                                      <p:tavLst>
                                        <p:tav tm="0">
                                          <p:val>
                                            <p:strVal val="ppt_x"/>
                                          </p:val>
                                        </p:tav>
                                        <p:tav tm="100000">
                                          <p:val>
                                            <p:strVal val="ppt_x"/>
                                          </p:val>
                                        </p:tav>
                                      </p:tavLst>
                                    </p:anim>
                                    <p:anim calcmode="lin" valueType="num">
                                      <p:cBhvr additive="base">
                                        <p:cTn id="36" dur="500"/>
                                        <p:tgtEl>
                                          <p:spTgt spid="16386"/>
                                        </p:tgtEl>
                                        <p:attrNameLst>
                                          <p:attrName>ppt_y</p:attrName>
                                        </p:attrNameLst>
                                      </p:cBhvr>
                                      <p:tavLst>
                                        <p:tav tm="0">
                                          <p:val>
                                            <p:strVal val="ppt_y"/>
                                          </p:val>
                                        </p:tav>
                                        <p:tav tm="100000">
                                          <p:val>
                                            <p:strVal val="1+ppt_h/2"/>
                                          </p:val>
                                        </p:tav>
                                      </p:tavLst>
                                    </p:anim>
                                    <p:set>
                                      <p:cBhvr>
                                        <p:cTn id="37" dur="1" fill="hold">
                                          <p:stCondLst>
                                            <p:cond delay="499"/>
                                          </p:stCondLst>
                                        </p:cTn>
                                        <p:tgtEl>
                                          <p:spTgt spid="1638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childTnLst>
                                </p:cTn>
                              </p:par>
                            </p:childTnLst>
                          </p:cTn>
                        </p:par>
                        <p:par>
                          <p:cTn id="42" fill="hold">
                            <p:stCondLst>
                              <p:cond delay="0"/>
                            </p:stCondLst>
                            <p:childTnLst>
                              <p:par>
                                <p:cTn id="43" presetID="63" presetClass="path" presetSubtype="0" accel="50000" decel="50000" fill="hold" nodeType="afterEffect">
                                  <p:stCondLst>
                                    <p:cond delay="0"/>
                                  </p:stCondLst>
                                  <p:childTnLst>
                                    <p:animMotion origin="layout" path="M 0.61198 0.00139 L 0.86198 0.00139 " pathEditMode="relative" rAng="0" ptsTypes="AA">
                                      <p:cBhvr>
                                        <p:cTn id="44" dur="1000" fill="hold"/>
                                        <p:tgtEl>
                                          <p:spTgt spid="22530"/>
                                        </p:tgtEl>
                                        <p:attrNameLst>
                                          <p:attrName>ppt_x</p:attrName>
                                          <p:attrName>ppt_y</p:attrName>
                                        </p:attrNameLst>
                                      </p:cBhvr>
                                      <p:rCtr x="12500" y="0"/>
                                    </p:animMotion>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22530"/>
                                        </p:tgtEl>
                                      </p:cBhvr>
                                    </p:animEffect>
                                    <p:set>
                                      <p:cBhvr>
                                        <p:cTn id="49" dur="1" fill="hold">
                                          <p:stCondLst>
                                            <p:cond delay="499"/>
                                          </p:stCondLst>
                                        </p:cTn>
                                        <p:tgtEl>
                                          <p:spTgt spid="22530"/>
                                        </p:tgtEl>
                                        <p:attrNameLst>
                                          <p:attrName>style.visibility</p:attrName>
                                        </p:attrNameLst>
                                      </p:cBhvr>
                                      <p:to>
                                        <p:strVal val="hidden"/>
                                      </p:to>
                                    </p:set>
                                  </p:childTnLst>
                                </p:cTn>
                              </p:par>
                            </p:childTnLst>
                          </p:cTn>
                        </p:par>
                        <p:par>
                          <p:cTn id="50" fill="hold">
                            <p:stCondLst>
                              <p:cond delay="500"/>
                            </p:stCondLst>
                            <p:childTnLst>
                              <p:par>
                                <p:cTn id="51" presetID="1" presetClass="entr" presetSubtype="0" fill="hold" nodeType="afterEffect">
                                  <p:stCondLst>
                                    <p:cond delay="0"/>
                                  </p:stCondLst>
                                  <p:childTnLst>
                                    <p:set>
                                      <p:cBhvr>
                                        <p:cTn id="52"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64" presetClass="path" presetSubtype="0" accel="50000" decel="50000" fill="hold" nodeType="clickEffect">
                                  <p:stCondLst>
                                    <p:cond delay="0"/>
                                  </p:stCondLst>
                                  <p:childTnLst>
                                    <p:animMotion origin="layout" path="M 1.01307E-6 -4.29293E-6 L -0.00674 -0.55476 " pathEditMode="relative" rAng="0" ptsTypes="AA">
                                      <p:cBhvr>
                                        <p:cTn id="68" dur="2000" fill="hold"/>
                                        <p:tgtEl>
                                          <p:spTgt spid="22531"/>
                                        </p:tgtEl>
                                        <p:attrNameLst>
                                          <p:attrName>ppt_x</p:attrName>
                                          <p:attrName>ppt_y</p:attrName>
                                        </p:attrNameLst>
                                      </p:cBhvr>
                                      <p:rCtr x="-337" y="-27746"/>
                                    </p:animMotion>
                                  </p:childTnLst>
                                </p:cTn>
                              </p:par>
                            </p:childTnLst>
                          </p:cTn>
                        </p:par>
                      </p:childTnLst>
                    </p:cTn>
                  </p:par>
                  <p:par>
                    <p:cTn id="69" fill="hold">
                      <p:stCondLst>
                        <p:cond delay="indefinite"/>
                      </p:stCondLst>
                      <p:childTnLst>
                        <p:par>
                          <p:cTn id="70" fill="hold">
                            <p:stCondLst>
                              <p:cond delay="0"/>
                            </p:stCondLst>
                            <p:childTnLst>
                              <p:par>
                                <p:cTn id="71" presetID="5" presetClass="exit" presetSubtype="10" fill="hold" nodeType="clickEffect">
                                  <p:stCondLst>
                                    <p:cond delay="0"/>
                                  </p:stCondLst>
                                  <p:childTnLst>
                                    <p:animEffect transition="out" filter="checkerboard(across)">
                                      <p:cBhvr>
                                        <p:cTn id="72" dur="500"/>
                                        <p:tgtEl>
                                          <p:spTgt spid="22531"/>
                                        </p:tgtEl>
                                      </p:cBhvr>
                                    </p:animEffect>
                                    <p:set>
                                      <p:cBhvr>
                                        <p:cTn id="73" dur="1" fill="hold">
                                          <p:stCondLst>
                                            <p:cond delay="499"/>
                                          </p:stCondLst>
                                        </p:cTn>
                                        <p:tgtEl>
                                          <p:spTgt spid="22531"/>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35" presetClass="path" presetSubtype="0" accel="50000" decel="50000" fill="hold" nodeType="clickEffect">
                                  <p:stCondLst>
                                    <p:cond delay="0"/>
                                  </p:stCondLst>
                                  <p:childTnLst>
                                    <p:animMotion origin="layout" path="M -2.61438E-6 3.0303E-7 L -0.76746 -0.02588 " pathEditMode="relative" rAng="0" ptsTypes="AA">
                                      <p:cBhvr>
                                        <p:cTn id="77" dur="2000" fill="hold"/>
                                        <p:tgtEl>
                                          <p:spTgt spid="8"/>
                                        </p:tgtEl>
                                        <p:attrNameLst>
                                          <p:attrName>ppt_x</p:attrName>
                                          <p:attrName>ppt_y</p:attrName>
                                        </p:attrNameLst>
                                      </p:cBhvr>
                                      <p:rCtr x="-38378" y="-1294"/>
                                    </p:animMotion>
                                  </p:childTnLst>
                                </p:cTn>
                              </p:par>
                            </p:childTnLst>
                          </p:cTn>
                        </p:par>
                      </p:childTnLst>
                    </p:cTn>
                  </p:par>
                  <p:par>
                    <p:cTn id="78" fill="hold">
                      <p:stCondLst>
                        <p:cond delay="indefinite"/>
                      </p:stCondLst>
                      <p:childTnLst>
                        <p:par>
                          <p:cTn id="79" fill="hold">
                            <p:stCondLst>
                              <p:cond delay="0"/>
                            </p:stCondLst>
                            <p:childTnLst>
                              <p:par>
                                <p:cTn id="80" presetID="26" presetClass="exit" presetSubtype="0" fill="hold" nodeType="clickEffect">
                                  <p:stCondLst>
                                    <p:cond delay="0"/>
                                  </p:stCondLst>
                                  <p:childTnLst>
                                    <p:animEffect transition="out" filter="wipe(down)">
                                      <p:cBhvr>
                                        <p:cTn id="81" dur="180" accel="50000">
                                          <p:stCondLst>
                                            <p:cond delay="1820"/>
                                          </p:stCondLst>
                                        </p:cTn>
                                        <p:tgtEl>
                                          <p:spTgt spid="8"/>
                                        </p:tgtEl>
                                      </p:cBhvr>
                                    </p:animEffect>
                                    <p:anim calcmode="lin" valueType="num">
                                      <p:cBhvr>
                                        <p:cTn id="82" dur="1822" tmFilter="0,0; 0.14,0.31; 0.43,0.73; 0.71,0.91; 1.0,1.0">
                                          <p:stCondLst>
                                            <p:cond delay="0"/>
                                          </p:stCondLst>
                                        </p:cTn>
                                        <p:tgtEl>
                                          <p:spTgt spid="8"/>
                                        </p:tgtEl>
                                        <p:attrNameLst>
                                          <p:attrName>ppt_x</p:attrName>
                                        </p:attrNameLst>
                                      </p:cBhvr>
                                      <p:tavLst>
                                        <p:tav tm="0">
                                          <p:val>
                                            <p:strVal val="ppt_x"/>
                                          </p:val>
                                        </p:tav>
                                        <p:tav tm="100000">
                                          <p:val>
                                            <p:strVal val="#ppt_x+0.25"/>
                                          </p:val>
                                        </p:tav>
                                      </p:tavLst>
                                    </p:anim>
                                    <p:anim calcmode="lin" valueType="num">
                                      <p:cBhvr>
                                        <p:cTn id="83" dur="178">
                                          <p:stCondLst>
                                            <p:cond delay="1822"/>
                                          </p:stCondLst>
                                        </p:cTn>
                                        <p:tgtEl>
                                          <p:spTgt spid="8"/>
                                        </p:tgtEl>
                                        <p:attrNameLst>
                                          <p:attrName>ppt_x</p:attrName>
                                        </p:attrNameLst>
                                      </p:cBhvr>
                                      <p:tavLst>
                                        <p:tav tm="0">
                                          <p:val>
                                            <p:strVal val="ppt_x"/>
                                          </p:val>
                                        </p:tav>
                                        <p:tav tm="100000">
                                          <p:val>
                                            <p:strVal val="ppt_x"/>
                                          </p:val>
                                        </p:tav>
                                      </p:tavLst>
                                    </p:anim>
                                    <p:anim calcmode="lin" valueType="num">
                                      <p:cBhvr>
                                        <p:cTn id="84" dur="664" tmFilter="0.0,0.0;0.25,0.07;0.50,0.2;0.75,0.467;1.0,1.0">
                                          <p:stCondLst>
                                            <p:cond delay="0"/>
                                          </p:stCondLst>
                                        </p:cTn>
                                        <p:tgtEl>
                                          <p:spTgt spid="8"/>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85" dur="664" tmFilter="0, 0; 0.125,0.2665; 0.25,0.4; 0.375,0.465; 0.5,0.5;  0.625,0.535; 0.75,0.6; 0.875,0.7335; 1,1">
                                          <p:stCondLst>
                                            <p:cond delay="664"/>
                                          </p:stCondLst>
                                        </p:cTn>
                                        <p:tgtEl>
                                          <p:spTgt spid="8"/>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86" dur="332" tmFilter="0, 0; 0.125,0.2665; 0.25,0.4; 0.375,0.465; 0.5,0.5;  0.625,0.535; 0.75,0.6; 0.875,0.7335; 1,1">
                                          <p:stCondLst>
                                            <p:cond delay="1324"/>
                                          </p:stCondLst>
                                        </p:cTn>
                                        <p:tgtEl>
                                          <p:spTgt spid="8"/>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87" dur="164" tmFilter="0, 0; 0.125,0.2665; 0.25,0.4; 0.375,0.465; 0.5,0.5;  0.625,0.535; 0.75,0.6; 0.875,0.7335; 1,1">
                                          <p:stCondLst>
                                            <p:cond delay="1656"/>
                                          </p:stCondLst>
                                        </p:cTn>
                                        <p:tgtEl>
                                          <p:spTgt spid="8"/>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88" dur="180" accel="50000">
                                          <p:stCondLst>
                                            <p:cond delay="1820"/>
                                          </p:stCondLst>
                                        </p:cTn>
                                        <p:tgtEl>
                                          <p:spTgt spid="8"/>
                                        </p:tgtEl>
                                        <p:attrNameLst>
                                          <p:attrName>ppt_y</p:attrName>
                                        </p:attrNameLst>
                                      </p:cBhvr>
                                      <p:tavLst>
                                        <p:tav tm="0">
                                          <p:val>
                                            <p:strVal val="ppt_y"/>
                                          </p:val>
                                        </p:tav>
                                        <p:tav tm="100000">
                                          <p:val>
                                            <p:strVal val="ppt_y+ppt_h"/>
                                          </p:val>
                                        </p:tav>
                                      </p:tavLst>
                                    </p:anim>
                                    <p:animScale>
                                      <p:cBhvr>
                                        <p:cTn id="89" dur="26">
                                          <p:stCondLst>
                                            <p:cond delay="620"/>
                                          </p:stCondLst>
                                        </p:cTn>
                                        <p:tgtEl>
                                          <p:spTgt spid="8"/>
                                        </p:tgtEl>
                                      </p:cBhvr>
                                      <p:to x="100000" y="60000"/>
                                    </p:animScale>
                                    <p:animScale>
                                      <p:cBhvr>
                                        <p:cTn id="90" dur="166" decel="50000">
                                          <p:stCondLst>
                                            <p:cond delay="646"/>
                                          </p:stCondLst>
                                        </p:cTn>
                                        <p:tgtEl>
                                          <p:spTgt spid="8"/>
                                        </p:tgtEl>
                                      </p:cBhvr>
                                      <p:to x="100000" y="100000"/>
                                    </p:animScale>
                                    <p:animScale>
                                      <p:cBhvr>
                                        <p:cTn id="91" dur="26">
                                          <p:stCondLst>
                                            <p:cond delay="1312"/>
                                          </p:stCondLst>
                                        </p:cTn>
                                        <p:tgtEl>
                                          <p:spTgt spid="8"/>
                                        </p:tgtEl>
                                      </p:cBhvr>
                                      <p:to x="100000" y="80000"/>
                                    </p:animScale>
                                    <p:animScale>
                                      <p:cBhvr>
                                        <p:cTn id="92" dur="166" decel="50000">
                                          <p:stCondLst>
                                            <p:cond delay="1338"/>
                                          </p:stCondLst>
                                        </p:cTn>
                                        <p:tgtEl>
                                          <p:spTgt spid="8"/>
                                        </p:tgtEl>
                                      </p:cBhvr>
                                      <p:to x="100000" y="100000"/>
                                    </p:animScale>
                                    <p:animScale>
                                      <p:cBhvr>
                                        <p:cTn id="93" dur="26">
                                          <p:stCondLst>
                                            <p:cond delay="1642"/>
                                          </p:stCondLst>
                                        </p:cTn>
                                        <p:tgtEl>
                                          <p:spTgt spid="8"/>
                                        </p:tgtEl>
                                      </p:cBhvr>
                                      <p:to x="100000" y="90000"/>
                                    </p:animScale>
                                    <p:animScale>
                                      <p:cBhvr>
                                        <p:cTn id="94" dur="166" decel="50000">
                                          <p:stCondLst>
                                            <p:cond delay="1668"/>
                                          </p:stCondLst>
                                        </p:cTn>
                                        <p:tgtEl>
                                          <p:spTgt spid="8"/>
                                        </p:tgtEl>
                                      </p:cBhvr>
                                      <p:to x="100000" y="100000"/>
                                    </p:animScale>
                                    <p:animScale>
                                      <p:cBhvr>
                                        <p:cTn id="95" dur="26">
                                          <p:stCondLst>
                                            <p:cond delay="1808"/>
                                          </p:stCondLst>
                                        </p:cTn>
                                        <p:tgtEl>
                                          <p:spTgt spid="8"/>
                                        </p:tgtEl>
                                      </p:cBhvr>
                                      <p:to x="100000" y="95000"/>
                                    </p:animScale>
                                    <p:animScale>
                                      <p:cBhvr>
                                        <p:cTn id="96" dur="166" decel="50000">
                                          <p:stCondLst>
                                            <p:cond delay="1834"/>
                                          </p:stCondLst>
                                        </p:cTn>
                                        <p:tgtEl>
                                          <p:spTgt spid="8"/>
                                        </p:tgtEl>
                                      </p:cBhvr>
                                      <p:to x="100000" y="100000"/>
                                    </p:animScale>
                                    <p:set>
                                      <p:cBhvr>
                                        <p:cTn id="97" dur="1" fill="hold">
                                          <p:stCondLst>
                                            <p:cond delay="1999"/>
                                          </p:stCondLst>
                                        </p:cTn>
                                        <p:tgtEl>
                                          <p:spTgt spid="8"/>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nodeType="clickEffect">
                                  <p:stCondLst>
                                    <p:cond delay="0"/>
                                  </p:stCondLst>
                                  <p:childTnLst>
                                    <p:set>
                                      <p:cBhvr>
                                        <p:cTn id="109"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42" presetClass="path" presetSubtype="0" accel="50000" decel="50000" fill="hold" nodeType="clickEffect">
                                  <p:stCondLst>
                                    <p:cond delay="0"/>
                                  </p:stCondLst>
                                  <p:childTnLst>
                                    <p:animMotion origin="layout" path="M -2.54902E-6 7.57576E-7 L 0.01103 1.00347 " pathEditMode="relative" rAng="0" ptsTypes="AA">
                                      <p:cBhvr>
                                        <p:cTn id="113" dur="2000" fill="hold"/>
                                        <p:tgtEl>
                                          <p:spTgt spid="3"/>
                                        </p:tgtEl>
                                        <p:attrNameLst>
                                          <p:attrName>ppt_x</p:attrName>
                                          <p:attrName>ppt_y</p:attrName>
                                        </p:attrNameLst>
                                      </p:cBhvr>
                                      <p:rCtr x="551" y="501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autoUpdateAnimBg="0"/>
      <p:bldP spid="19" grpId="0" uiExpand="1" build="p" bldLvl="3"/>
      <p:bldP spid="19" grpId="1" uiExpand="1" build="p"/>
      <p:bldP spid="11" grpId="0" uiExpand="1" build="p"/>
      <p:bldP spid="12" grpId="0" build="p"/>
      <p:bldP spid="10" grpId="0" animBg="1"/>
      <p:bldP spid="1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AFD7A4-5E02-DCDA-7995-8216EEBC80FE}"/>
              </a:ext>
            </a:extLst>
          </p:cNvPr>
          <p:cNvSpPr txBox="1"/>
          <p:nvPr/>
        </p:nvSpPr>
        <p:spPr>
          <a:xfrm>
            <a:off x="2473710" y="557726"/>
            <a:ext cx="8085098" cy="1602746"/>
          </a:xfrm>
          <a:prstGeom prst="rect">
            <a:avLst/>
          </a:prstGeom>
          <a:noFill/>
        </p:spPr>
        <p:txBody>
          <a:bodyPr wrap="none">
            <a:spAutoFit/>
          </a:bodyPr>
          <a:lstStyle/>
          <a:p>
            <a:pPr marL="233789" indent="-233789" defTabSz="623438" eaLnBrk="0" fontAlgn="base" hangingPunct="0">
              <a:spcBef>
                <a:spcPct val="0"/>
              </a:spcBef>
              <a:spcAft>
                <a:spcPct val="0"/>
              </a:spcAft>
              <a:buFont typeface="Arial" panose="020B0604020202020204" pitchFamily="34" charset="0"/>
              <a:buChar char="•"/>
              <a:defRPr/>
            </a:pPr>
            <a:r>
              <a:rPr lang="en-US" sz="1636" b="1" i="1" dirty="0" err="1">
                <a:solidFill>
                  <a:prstClr val="black"/>
                </a:solidFill>
                <a:latin typeface="Arial" panose="020B0604020202020204" pitchFamily="34" charset="0"/>
                <a:cs typeface="Arial" panose="020B0604020202020204" pitchFamily="34" charset="0"/>
              </a:rPr>
              <a:t>Repotenciar</a:t>
            </a:r>
            <a:r>
              <a:rPr lang="en-US" sz="1636" b="1" i="1" dirty="0">
                <a:solidFill>
                  <a:prstClr val="black"/>
                </a:solidFill>
                <a:latin typeface="Arial" panose="020B0604020202020204" pitchFamily="34" charset="0"/>
                <a:cs typeface="Arial" panose="020B0604020202020204" pitchFamily="34" charset="0"/>
              </a:rPr>
              <a:t> la </a:t>
            </a:r>
            <a:r>
              <a:rPr lang="en-US" sz="1636" b="1" i="1" dirty="0" err="1">
                <a:solidFill>
                  <a:prstClr val="black"/>
                </a:solidFill>
                <a:latin typeface="Arial" panose="020B0604020202020204" pitchFamily="34" charset="0"/>
                <a:cs typeface="Arial" panose="020B0604020202020204" pitchFamily="34" charset="0"/>
              </a:rPr>
              <a:t>linea</a:t>
            </a:r>
            <a:r>
              <a:rPr lang="en-US" sz="1636" b="1" i="1" dirty="0">
                <a:solidFill>
                  <a:prstClr val="black"/>
                </a:solidFill>
                <a:latin typeface="Arial" panose="020B0604020202020204" pitchFamily="34" charset="0"/>
                <a:cs typeface="Arial" panose="020B0604020202020204" pitchFamily="34" charset="0"/>
              </a:rPr>
              <a:t> con </a:t>
            </a:r>
            <a:r>
              <a:rPr lang="en-US" sz="1636" b="1" i="1" dirty="0" err="1">
                <a:solidFill>
                  <a:prstClr val="black"/>
                </a:solidFill>
                <a:latin typeface="Arial" panose="020B0604020202020204" pitchFamily="34" charset="0"/>
                <a:cs typeface="Arial" panose="020B0604020202020204" pitchFamily="34" charset="0"/>
              </a:rPr>
              <a:t>conductores</a:t>
            </a:r>
            <a:r>
              <a:rPr lang="en-US" sz="1636" b="1" i="1" dirty="0">
                <a:solidFill>
                  <a:prstClr val="black"/>
                </a:solidFill>
                <a:latin typeface="Arial" panose="020B0604020202020204" pitchFamily="34" charset="0"/>
                <a:cs typeface="Arial" panose="020B0604020202020204" pitchFamily="34" charset="0"/>
              </a:rPr>
              <a:t> mas </a:t>
            </a:r>
            <a:r>
              <a:rPr lang="en-US" sz="1636" b="1" i="1" dirty="0" err="1">
                <a:solidFill>
                  <a:prstClr val="black"/>
                </a:solidFill>
                <a:latin typeface="Arial" panose="020B0604020202020204" pitchFamily="34" charset="0"/>
                <a:cs typeface="Arial" panose="020B0604020202020204" pitchFamily="34" charset="0"/>
              </a:rPr>
              <a:t>gruesos</a:t>
            </a:r>
            <a:r>
              <a:rPr lang="en-US" sz="1636" b="1" i="1" dirty="0">
                <a:solidFill>
                  <a:prstClr val="black"/>
                </a:solidFill>
                <a:latin typeface="Arial" panose="020B0604020202020204" pitchFamily="34" charset="0"/>
                <a:cs typeface="Arial" panose="020B0604020202020204" pitchFamily="34" charset="0"/>
              </a:rPr>
              <a:t> y/o mas </a:t>
            </a:r>
            <a:r>
              <a:rPr lang="en-US" sz="1636" b="1" i="1" dirty="0" err="1">
                <a:solidFill>
                  <a:prstClr val="black"/>
                </a:solidFill>
                <a:latin typeface="Arial" panose="020B0604020202020204" pitchFamily="34" charset="0"/>
                <a:cs typeface="Arial" panose="020B0604020202020204" pitchFamily="34" charset="0"/>
              </a:rPr>
              <a:t>conductivos</a:t>
            </a:r>
            <a:endParaRPr lang="en-US" sz="1636" b="1" i="1" dirty="0">
              <a:solidFill>
                <a:prstClr val="black"/>
              </a:solidFill>
              <a:latin typeface="Arial" panose="020B0604020202020204" pitchFamily="34" charset="0"/>
              <a:cs typeface="Arial" panose="020B0604020202020204" pitchFamily="34" charset="0"/>
            </a:endParaRPr>
          </a:p>
          <a:p>
            <a:pPr marL="233789" indent="-233789" defTabSz="623438" eaLnBrk="0" fontAlgn="base" hangingPunct="0">
              <a:spcBef>
                <a:spcPct val="0"/>
              </a:spcBef>
              <a:spcAft>
                <a:spcPct val="0"/>
              </a:spcAft>
              <a:buFont typeface="Arial" panose="020B0604020202020204" pitchFamily="34" charset="0"/>
              <a:buChar char="•"/>
              <a:defRPr/>
            </a:pPr>
            <a:r>
              <a:rPr lang="en-US" sz="1636" b="1" i="1" dirty="0" err="1">
                <a:solidFill>
                  <a:prstClr val="black"/>
                </a:solidFill>
                <a:latin typeface="Arial" panose="020B0604020202020204" pitchFamily="34" charset="0"/>
                <a:cs typeface="Arial" panose="020B0604020202020204" pitchFamily="34" charset="0"/>
              </a:rPr>
              <a:t>Operacion</a:t>
            </a:r>
            <a:r>
              <a:rPr lang="en-US" sz="1636" b="1" i="1" dirty="0">
                <a:solidFill>
                  <a:prstClr val="black"/>
                </a:solidFill>
                <a:latin typeface="Arial" panose="020B0604020202020204" pitchFamily="34" charset="0"/>
                <a:cs typeface="Arial" panose="020B0604020202020204" pitchFamily="34" charset="0"/>
              </a:rPr>
              <a:t> </a:t>
            </a:r>
            <a:r>
              <a:rPr lang="en-US" sz="1636" b="1" i="1" dirty="0" err="1">
                <a:solidFill>
                  <a:prstClr val="black"/>
                </a:solidFill>
                <a:latin typeface="Arial" panose="020B0604020202020204" pitchFamily="34" charset="0"/>
                <a:cs typeface="Arial" panose="020B0604020202020204" pitchFamily="34" charset="0"/>
              </a:rPr>
              <a:t>dinamica</a:t>
            </a:r>
            <a:r>
              <a:rPr lang="en-US" sz="1636" b="1" i="1" dirty="0">
                <a:solidFill>
                  <a:prstClr val="black"/>
                </a:solidFill>
                <a:latin typeface="Arial" panose="020B0604020202020204" pitchFamily="34" charset="0"/>
                <a:cs typeface="Arial" panose="020B0604020202020204" pitchFamily="34" charset="0"/>
              </a:rPr>
              <a:t> de la </a:t>
            </a:r>
            <a:r>
              <a:rPr lang="en-US" sz="1636" b="1" i="1" dirty="0" err="1">
                <a:solidFill>
                  <a:prstClr val="black"/>
                </a:solidFill>
                <a:latin typeface="Arial" panose="020B0604020202020204" pitchFamily="34" charset="0"/>
                <a:cs typeface="Arial" panose="020B0604020202020204" pitchFamily="34" charset="0"/>
              </a:rPr>
              <a:t>linea</a:t>
            </a:r>
            <a:r>
              <a:rPr lang="en-US" sz="1636" b="1" i="1" dirty="0">
                <a:solidFill>
                  <a:prstClr val="black"/>
                </a:solidFill>
                <a:latin typeface="Arial" panose="020B0604020202020204" pitchFamily="34" charset="0"/>
                <a:cs typeface="Arial" panose="020B0604020202020204" pitchFamily="34" charset="0"/>
              </a:rPr>
              <a:t> </a:t>
            </a:r>
            <a:r>
              <a:rPr lang="en-US" sz="1636" b="1" i="1" dirty="0" err="1">
                <a:solidFill>
                  <a:prstClr val="black"/>
                </a:solidFill>
                <a:latin typeface="Arial" panose="020B0604020202020204" pitchFamily="34" charset="0"/>
                <a:cs typeface="Arial" panose="020B0604020202020204" pitchFamily="34" charset="0"/>
              </a:rPr>
              <a:t>monitoreando</a:t>
            </a:r>
            <a:r>
              <a:rPr lang="en-US" sz="1636" b="1" i="1" dirty="0">
                <a:solidFill>
                  <a:prstClr val="black"/>
                </a:solidFill>
                <a:latin typeface="Arial" panose="020B0604020202020204" pitchFamily="34" charset="0"/>
                <a:cs typeface="Arial" panose="020B0604020202020204" pitchFamily="34" charset="0"/>
              </a:rPr>
              <a:t> </a:t>
            </a:r>
            <a:r>
              <a:rPr lang="en-US" sz="1636" b="1" i="1" dirty="0" err="1">
                <a:solidFill>
                  <a:prstClr val="black"/>
                </a:solidFill>
                <a:latin typeface="Arial" panose="020B0604020202020204" pitchFamily="34" charset="0"/>
                <a:cs typeface="Arial" panose="020B0604020202020204" pitchFamily="34" charset="0"/>
              </a:rPr>
              <a:t>datos</a:t>
            </a:r>
            <a:r>
              <a:rPr lang="en-US" sz="1636" b="1" i="1" dirty="0">
                <a:solidFill>
                  <a:prstClr val="black"/>
                </a:solidFill>
                <a:latin typeface="Arial" panose="020B0604020202020204" pitchFamily="34" charset="0"/>
                <a:cs typeface="Arial" panose="020B0604020202020204" pitchFamily="34" charset="0"/>
              </a:rPr>
              <a:t> </a:t>
            </a:r>
            <a:r>
              <a:rPr lang="en-US" sz="1636" b="1" i="1" dirty="0" err="1">
                <a:solidFill>
                  <a:prstClr val="black"/>
                </a:solidFill>
                <a:latin typeface="Arial" panose="020B0604020202020204" pitchFamily="34" charset="0"/>
                <a:cs typeface="Arial" panose="020B0604020202020204" pitchFamily="34" charset="0"/>
              </a:rPr>
              <a:t>climaticos</a:t>
            </a:r>
            <a:r>
              <a:rPr lang="en-US" sz="1636" b="1" i="1" dirty="0">
                <a:solidFill>
                  <a:prstClr val="black"/>
                </a:solidFill>
                <a:latin typeface="Arial" panose="020B0604020202020204" pitchFamily="34" charset="0"/>
                <a:cs typeface="Arial" panose="020B0604020202020204" pitchFamily="34" charset="0"/>
              </a:rPr>
              <a:t> (Viento, Temp)</a:t>
            </a:r>
          </a:p>
          <a:p>
            <a:pPr marL="233789" indent="-233789" defTabSz="623438" eaLnBrk="0" fontAlgn="base" hangingPunct="0">
              <a:spcBef>
                <a:spcPct val="0"/>
              </a:spcBef>
              <a:spcAft>
                <a:spcPct val="0"/>
              </a:spcAft>
              <a:buFont typeface="Arial" panose="020B0604020202020204" pitchFamily="34" charset="0"/>
              <a:buChar char="•"/>
              <a:defRPr/>
            </a:pPr>
            <a:r>
              <a:rPr lang="en-US" sz="1636" b="1" i="1" dirty="0" err="1">
                <a:solidFill>
                  <a:srgbClr val="333333"/>
                </a:solidFill>
                <a:highlight>
                  <a:srgbClr val="FFFFFF"/>
                </a:highlight>
                <a:latin typeface="Helvetica Neue"/>
                <a:cs typeface="Arial" panose="020B0604020202020204" pitchFamily="34" charset="0"/>
              </a:rPr>
              <a:t>Agregar</a:t>
            </a:r>
            <a:r>
              <a:rPr lang="en-US" sz="1636" b="1" i="1" dirty="0">
                <a:solidFill>
                  <a:srgbClr val="333333"/>
                </a:solidFill>
                <a:highlight>
                  <a:srgbClr val="FFFFFF"/>
                </a:highlight>
                <a:latin typeface="Helvetica Neue"/>
                <a:cs typeface="Arial" panose="020B0604020202020204" pitchFamily="34" charset="0"/>
              </a:rPr>
              <a:t> </a:t>
            </a:r>
            <a:r>
              <a:rPr lang="en-US" sz="1636" b="1" i="1" dirty="0" err="1">
                <a:solidFill>
                  <a:srgbClr val="333333"/>
                </a:solidFill>
                <a:highlight>
                  <a:srgbClr val="FFFFFF"/>
                </a:highlight>
                <a:latin typeface="Helvetica Neue"/>
                <a:cs typeface="Arial" panose="020B0604020202020204" pitchFamily="34" charset="0"/>
              </a:rPr>
              <a:t>Compensador</a:t>
            </a:r>
            <a:r>
              <a:rPr lang="en-US" sz="1636" b="1" i="1" dirty="0">
                <a:solidFill>
                  <a:srgbClr val="333333"/>
                </a:solidFill>
                <a:highlight>
                  <a:srgbClr val="FFFFFF"/>
                </a:highlight>
                <a:latin typeface="Helvetica Neue"/>
                <a:cs typeface="Arial" panose="020B0604020202020204" pitchFamily="34" charset="0"/>
              </a:rPr>
              <a:t> </a:t>
            </a:r>
            <a:r>
              <a:rPr lang="en-US" sz="1636" b="1" i="1" dirty="0" err="1">
                <a:solidFill>
                  <a:srgbClr val="333333"/>
                </a:solidFill>
                <a:highlight>
                  <a:srgbClr val="FFFFFF"/>
                </a:highlight>
                <a:latin typeface="Helvetica Neue"/>
                <a:cs typeface="Arial" panose="020B0604020202020204" pitchFamily="34" charset="0"/>
              </a:rPr>
              <a:t>Estatico</a:t>
            </a:r>
            <a:r>
              <a:rPr lang="en-US" sz="1636" b="1" i="1" dirty="0">
                <a:solidFill>
                  <a:srgbClr val="333333"/>
                </a:solidFill>
                <a:highlight>
                  <a:srgbClr val="FFFFFF"/>
                </a:highlight>
                <a:latin typeface="Helvetica Neue"/>
                <a:cs typeface="Arial" panose="020B0604020202020204" pitchFamily="34" charset="0"/>
              </a:rPr>
              <a:t> </a:t>
            </a:r>
            <a:r>
              <a:rPr lang="en-US" sz="1636" b="1" i="1" dirty="0" err="1">
                <a:solidFill>
                  <a:srgbClr val="333333"/>
                </a:solidFill>
                <a:highlight>
                  <a:srgbClr val="FFFFFF"/>
                </a:highlight>
                <a:latin typeface="Helvetica Neue"/>
                <a:cs typeface="Arial" panose="020B0604020202020204" pitchFamily="34" charset="0"/>
              </a:rPr>
              <a:t>Reactivo</a:t>
            </a:r>
            <a:r>
              <a:rPr lang="en-US" sz="1636" b="1" i="1" dirty="0">
                <a:solidFill>
                  <a:srgbClr val="333333"/>
                </a:solidFill>
                <a:highlight>
                  <a:srgbClr val="FFFFFF"/>
                </a:highlight>
                <a:latin typeface="Helvetica Neue"/>
                <a:cs typeface="Arial" panose="020B0604020202020204" pitchFamily="34" charset="0"/>
              </a:rPr>
              <a:t> (Banco Cap, SVC o STATCOMS)</a:t>
            </a:r>
          </a:p>
          <a:p>
            <a:pPr marL="233789" indent="-233789" defTabSz="623438" eaLnBrk="0" fontAlgn="base" hangingPunct="0">
              <a:spcBef>
                <a:spcPct val="0"/>
              </a:spcBef>
              <a:spcAft>
                <a:spcPct val="0"/>
              </a:spcAft>
              <a:buFont typeface="Arial" panose="020B0604020202020204" pitchFamily="34" charset="0"/>
              <a:buChar char="•"/>
              <a:defRPr/>
            </a:pPr>
            <a:r>
              <a:rPr lang="en-US" sz="1636" b="1" i="1" dirty="0" err="1">
                <a:solidFill>
                  <a:srgbClr val="333333"/>
                </a:solidFill>
                <a:highlight>
                  <a:srgbClr val="FFFFFF"/>
                </a:highlight>
                <a:latin typeface="Helvetica Neue"/>
                <a:cs typeface="Arial" panose="020B0604020202020204" pitchFamily="34" charset="0"/>
              </a:rPr>
              <a:t>Instalar</a:t>
            </a:r>
            <a:r>
              <a:rPr lang="en-US" sz="1636" b="1" i="1" dirty="0">
                <a:solidFill>
                  <a:srgbClr val="333333"/>
                </a:solidFill>
                <a:highlight>
                  <a:srgbClr val="FFFFFF"/>
                </a:highlight>
                <a:latin typeface="Helvetica Neue"/>
                <a:cs typeface="Arial" panose="020B0604020202020204" pitchFamily="34" charset="0"/>
              </a:rPr>
              <a:t> </a:t>
            </a:r>
            <a:r>
              <a:rPr lang="en-US" sz="1636" b="1" i="1" dirty="0" err="1">
                <a:solidFill>
                  <a:srgbClr val="333333"/>
                </a:solidFill>
                <a:highlight>
                  <a:srgbClr val="FFFFFF"/>
                </a:highlight>
                <a:latin typeface="Helvetica Neue"/>
                <a:cs typeface="Arial" panose="020B0604020202020204" pitchFamily="34" charset="0"/>
              </a:rPr>
              <a:t>Capacitores</a:t>
            </a:r>
            <a:r>
              <a:rPr lang="en-US" sz="1636" b="1" i="1" dirty="0">
                <a:solidFill>
                  <a:srgbClr val="333333"/>
                </a:solidFill>
                <a:highlight>
                  <a:srgbClr val="FFFFFF"/>
                </a:highlight>
                <a:latin typeface="Helvetica Neue"/>
                <a:cs typeface="Arial" panose="020B0604020202020204" pitchFamily="34" charset="0"/>
              </a:rPr>
              <a:t> </a:t>
            </a:r>
            <a:r>
              <a:rPr lang="en-US" sz="1636" b="1" i="1" dirty="0" err="1">
                <a:solidFill>
                  <a:srgbClr val="333333"/>
                </a:solidFill>
                <a:highlight>
                  <a:srgbClr val="FFFFFF"/>
                </a:highlight>
                <a:latin typeface="Helvetica Neue"/>
                <a:cs typeface="Arial" panose="020B0604020202020204" pitchFamily="34" charset="0"/>
              </a:rPr>
              <a:t>en</a:t>
            </a:r>
            <a:r>
              <a:rPr lang="en-US" sz="1636" b="1" i="1" dirty="0">
                <a:solidFill>
                  <a:srgbClr val="333333"/>
                </a:solidFill>
                <a:highlight>
                  <a:srgbClr val="FFFFFF"/>
                </a:highlight>
                <a:latin typeface="Helvetica Neue"/>
                <a:cs typeface="Arial" panose="020B0604020202020204" pitchFamily="34" charset="0"/>
              </a:rPr>
              <a:t> </a:t>
            </a:r>
            <a:r>
              <a:rPr lang="en-US" sz="1636" b="1" i="1" dirty="0" err="1">
                <a:solidFill>
                  <a:srgbClr val="333333"/>
                </a:solidFill>
                <a:highlight>
                  <a:srgbClr val="FFFFFF"/>
                </a:highlight>
                <a:latin typeface="Helvetica Neue"/>
                <a:cs typeface="Arial" panose="020B0604020202020204" pitchFamily="34" charset="0"/>
              </a:rPr>
              <a:t>serie</a:t>
            </a:r>
            <a:r>
              <a:rPr lang="en-US" sz="1636" b="1" i="1" dirty="0">
                <a:solidFill>
                  <a:srgbClr val="333333"/>
                </a:solidFill>
                <a:highlight>
                  <a:srgbClr val="FFFFFF"/>
                </a:highlight>
                <a:latin typeface="Helvetica Neue"/>
                <a:cs typeface="Arial" panose="020B0604020202020204" pitchFamily="34" charset="0"/>
              </a:rPr>
              <a:t> y </a:t>
            </a:r>
            <a:r>
              <a:rPr lang="en-US" sz="1636" b="1" i="1" dirty="0" err="1">
                <a:solidFill>
                  <a:srgbClr val="333333"/>
                </a:solidFill>
                <a:highlight>
                  <a:srgbClr val="FFFFFF"/>
                </a:highlight>
                <a:latin typeface="Helvetica Neue"/>
                <a:cs typeface="Arial" panose="020B0604020202020204" pitchFamily="34" charset="0"/>
              </a:rPr>
              <a:t>en</a:t>
            </a:r>
            <a:r>
              <a:rPr lang="en-US" sz="1636" b="1" i="1" dirty="0">
                <a:solidFill>
                  <a:srgbClr val="333333"/>
                </a:solidFill>
                <a:highlight>
                  <a:srgbClr val="FFFFFF"/>
                </a:highlight>
                <a:latin typeface="Helvetica Neue"/>
                <a:cs typeface="Arial" panose="020B0604020202020204" pitchFamily="34" charset="0"/>
              </a:rPr>
              <a:t> </a:t>
            </a:r>
            <a:r>
              <a:rPr lang="en-US" sz="1636" b="1" i="1" dirty="0" err="1">
                <a:solidFill>
                  <a:srgbClr val="333333"/>
                </a:solidFill>
                <a:highlight>
                  <a:srgbClr val="FFFFFF"/>
                </a:highlight>
                <a:latin typeface="Helvetica Neue"/>
                <a:cs typeface="Arial" panose="020B0604020202020204" pitchFamily="34" charset="0"/>
              </a:rPr>
              <a:t>paralelo</a:t>
            </a:r>
            <a:r>
              <a:rPr lang="en-US" sz="1636" b="1" i="1" dirty="0">
                <a:solidFill>
                  <a:srgbClr val="333333"/>
                </a:solidFill>
                <a:highlight>
                  <a:srgbClr val="FFFFFF"/>
                </a:highlight>
                <a:latin typeface="Helvetica Neue"/>
                <a:cs typeface="Arial" panose="020B0604020202020204" pitchFamily="34" charset="0"/>
              </a:rPr>
              <a:t> (SCB)</a:t>
            </a:r>
          </a:p>
          <a:p>
            <a:pPr marL="233789" indent="-233789" defTabSz="623438" eaLnBrk="0" fontAlgn="base" hangingPunct="0">
              <a:spcBef>
                <a:spcPct val="0"/>
              </a:spcBef>
              <a:spcAft>
                <a:spcPct val="0"/>
              </a:spcAft>
              <a:buFont typeface="Arial" panose="020B0604020202020204" pitchFamily="34" charset="0"/>
              <a:buChar char="•"/>
              <a:defRPr/>
            </a:pPr>
            <a:r>
              <a:rPr lang="en-US" sz="1636" b="1" i="1" dirty="0" err="1">
                <a:solidFill>
                  <a:srgbClr val="333333"/>
                </a:solidFill>
                <a:highlight>
                  <a:srgbClr val="FFFFFF"/>
                </a:highlight>
                <a:latin typeface="Helvetica Neue"/>
                <a:cs typeface="Arial" panose="020B0604020202020204" pitchFamily="34" charset="0"/>
              </a:rPr>
              <a:t>Emplear</a:t>
            </a:r>
            <a:r>
              <a:rPr lang="en-US" sz="1636" b="1" i="1" dirty="0">
                <a:solidFill>
                  <a:srgbClr val="333333"/>
                </a:solidFill>
                <a:highlight>
                  <a:srgbClr val="FFFFFF"/>
                </a:highlight>
                <a:latin typeface="Helvetica Neue"/>
                <a:cs typeface="Arial" panose="020B0604020202020204" pitchFamily="34" charset="0"/>
              </a:rPr>
              <a:t> </a:t>
            </a:r>
            <a:r>
              <a:rPr lang="en-US" sz="1636" b="1" i="1" dirty="0" err="1">
                <a:solidFill>
                  <a:srgbClr val="333333"/>
                </a:solidFill>
                <a:highlight>
                  <a:srgbClr val="FFFFFF"/>
                </a:highlight>
                <a:latin typeface="Helvetica Neue"/>
                <a:cs typeface="Arial" panose="020B0604020202020204" pitchFamily="34" charset="0"/>
              </a:rPr>
              <a:t>transformadores</a:t>
            </a:r>
            <a:r>
              <a:rPr lang="en-US" sz="1636" b="1" i="1" dirty="0">
                <a:solidFill>
                  <a:srgbClr val="333333"/>
                </a:solidFill>
                <a:highlight>
                  <a:srgbClr val="FFFFFF"/>
                </a:highlight>
                <a:latin typeface="Helvetica Neue"/>
                <a:cs typeface="Arial" panose="020B0604020202020204" pitchFamily="34" charset="0"/>
              </a:rPr>
              <a:t> Tap </a:t>
            </a:r>
            <a:r>
              <a:rPr lang="en-US" sz="1636" b="1" i="1" dirty="0" err="1">
                <a:solidFill>
                  <a:srgbClr val="333333"/>
                </a:solidFill>
                <a:highlight>
                  <a:srgbClr val="FFFFFF"/>
                </a:highlight>
                <a:latin typeface="Helvetica Neue"/>
                <a:cs typeface="Arial" panose="020B0604020202020204" pitchFamily="34" charset="0"/>
              </a:rPr>
              <a:t>Automatico</a:t>
            </a:r>
            <a:r>
              <a:rPr lang="en-US" sz="1636" b="1" i="1" dirty="0">
                <a:solidFill>
                  <a:srgbClr val="333333"/>
                </a:solidFill>
                <a:highlight>
                  <a:srgbClr val="FFFFFF"/>
                </a:highlight>
                <a:latin typeface="Helvetica Neue"/>
                <a:cs typeface="Arial" panose="020B0604020202020204" pitchFamily="34" charset="0"/>
              </a:rPr>
              <a:t> o </a:t>
            </a:r>
            <a:r>
              <a:rPr lang="en-US" sz="1636" b="1" i="1" dirty="0" err="1">
                <a:solidFill>
                  <a:srgbClr val="333333"/>
                </a:solidFill>
                <a:highlight>
                  <a:srgbClr val="FFFFFF"/>
                </a:highlight>
                <a:latin typeface="Helvetica Neue"/>
                <a:cs typeface="Arial" panose="020B0604020202020204" pitchFamily="34" charset="0"/>
              </a:rPr>
              <a:t>desfasadores</a:t>
            </a:r>
            <a:r>
              <a:rPr lang="en-US" sz="1636" b="1" i="1" dirty="0">
                <a:solidFill>
                  <a:srgbClr val="333333"/>
                </a:solidFill>
                <a:highlight>
                  <a:srgbClr val="FFFFFF"/>
                </a:highlight>
                <a:latin typeface="Helvetica Neue"/>
                <a:cs typeface="Arial" panose="020B0604020202020204" pitchFamily="34" charset="0"/>
              </a:rPr>
              <a:t> (ATC, PST)</a:t>
            </a:r>
          </a:p>
          <a:p>
            <a:pPr marL="233789" indent="-233789" defTabSz="623438" eaLnBrk="0" fontAlgn="base" hangingPunct="0">
              <a:spcBef>
                <a:spcPct val="0"/>
              </a:spcBef>
              <a:spcAft>
                <a:spcPct val="0"/>
              </a:spcAft>
              <a:buFont typeface="Arial" panose="020B0604020202020204" pitchFamily="34" charset="0"/>
              <a:buChar char="•"/>
              <a:defRPr/>
            </a:pPr>
            <a:r>
              <a:rPr lang="en-US" sz="1636" b="1" i="1" dirty="0" err="1">
                <a:solidFill>
                  <a:srgbClr val="333333"/>
                </a:solidFill>
                <a:highlight>
                  <a:srgbClr val="FFFFFF"/>
                </a:highlight>
                <a:latin typeface="Helvetica Neue"/>
                <a:cs typeface="Arial" panose="020B0604020202020204" pitchFamily="34" charset="0"/>
              </a:rPr>
              <a:t>Implementar</a:t>
            </a:r>
            <a:r>
              <a:rPr lang="en-US" sz="1636" b="1" i="1" dirty="0">
                <a:solidFill>
                  <a:srgbClr val="333333"/>
                </a:solidFill>
                <a:highlight>
                  <a:srgbClr val="FFFFFF"/>
                </a:highlight>
                <a:latin typeface="Helvetica Neue"/>
                <a:cs typeface="Arial" panose="020B0604020202020204" pitchFamily="34" charset="0"/>
              </a:rPr>
              <a:t> Estacion </a:t>
            </a:r>
            <a:r>
              <a:rPr lang="en-US" sz="1636" b="1" i="1" dirty="0" err="1">
                <a:solidFill>
                  <a:srgbClr val="333333"/>
                </a:solidFill>
                <a:highlight>
                  <a:srgbClr val="FFFFFF"/>
                </a:highlight>
                <a:latin typeface="Helvetica Neue"/>
                <a:cs typeface="Arial" panose="020B0604020202020204" pitchFamily="34" charset="0"/>
              </a:rPr>
              <a:t>Convertidoras</a:t>
            </a:r>
            <a:r>
              <a:rPr lang="en-US" sz="1636" b="1" i="1" dirty="0">
                <a:solidFill>
                  <a:srgbClr val="333333"/>
                </a:solidFill>
                <a:highlight>
                  <a:srgbClr val="FFFFFF"/>
                </a:highlight>
                <a:latin typeface="Helvetica Neue"/>
                <a:cs typeface="Arial" panose="020B0604020202020204" pitchFamily="34" charset="0"/>
              </a:rPr>
              <a:t> AC to DC (HVDC)</a:t>
            </a:r>
            <a:endParaRPr lang="en-US" sz="1636"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54AE60FD-994D-5442-9819-A72824FE442C}"/>
              </a:ext>
            </a:extLst>
          </p:cNvPr>
          <p:cNvPicPr>
            <a:picLocks noChangeAspect="1"/>
          </p:cNvPicPr>
          <p:nvPr/>
        </p:nvPicPr>
        <p:blipFill>
          <a:blip r:embed="rId3">
            <a:clrChange>
              <a:clrFrom>
                <a:srgbClr val="FF9900"/>
              </a:clrFrom>
              <a:clrTo>
                <a:srgbClr val="FF9900">
                  <a:alpha val="0"/>
                </a:srgbClr>
              </a:clrTo>
            </a:clrChange>
          </a:blip>
          <a:stretch>
            <a:fillRect/>
          </a:stretch>
        </p:blipFill>
        <p:spPr>
          <a:xfrm>
            <a:off x="3866882" y="6984124"/>
            <a:ext cx="4252185" cy="665613"/>
          </a:xfrm>
          <a:prstGeom prst="rect">
            <a:avLst/>
          </a:prstGeom>
          <a:solidFill>
            <a:schemeClr val="accent2">
              <a:lumMod val="60000"/>
              <a:lumOff val="40000"/>
            </a:schemeClr>
          </a:solidFill>
        </p:spPr>
      </p:pic>
      <p:sp>
        <p:nvSpPr>
          <p:cNvPr id="26" name="Rectangle 25">
            <a:extLst>
              <a:ext uri="{FF2B5EF4-FFF2-40B4-BE49-F238E27FC236}">
                <a16:creationId xmlns:a16="http://schemas.microsoft.com/office/drawing/2014/main" id="{82605314-0E7C-AB8D-0284-8EE692D49A51}"/>
              </a:ext>
            </a:extLst>
          </p:cNvPr>
          <p:cNvSpPr/>
          <p:nvPr/>
        </p:nvSpPr>
        <p:spPr>
          <a:xfrm>
            <a:off x="1028081" y="135724"/>
            <a:ext cx="9839296" cy="523220"/>
          </a:xfrm>
          <a:prstGeom prst="rect">
            <a:avLst/>
          </a:prstGeom>
          <a:noFill/>
        </p:spPr>
        <p:txBody>
          <a:bodyPr wrap="none" lIns="91440" tIns="45720" rIns="91440" bIns="45720">
            <a:spAutoFit/>
          </a:bodyPr>
          <a:lstStyle/>
          <a:p>
            <a:pPr algn="ctr"/>
            <a:r>
              <a:rPr lang="en-US" sz="2800" b="1" u="sng" cap="none" spc="0" dirty="0" err="1">
                <a:ln w="12700">
                  <a:solidFill>
                    <a:schemeClr val="accent1"/>
                  </a:solidFill>
                  <a:prstDash val="solid"/>
                </a:ln>
                <a:pattFill prst="pct50">
                  <a:fgClr>
                    <a:schemeClr val="accent1"/>
                  </a:fgClr>
                  <a:bgClr>
                    <a:schemeClr val="accent1">
                      <a:lumMod val="20000"/>
                      <a:lumOff val="80000"/>
                    </a:schemeClr>
                  </a:bgClr>
                </a:pattFill>
                <a:effectLst>
                  <a:outerShdw blurRad="38100" dist="38100" dir="2700000" algn="tl">
                    <a:srgbClr val="000000">
                      <a:alpha val="43137"/>
                    </a:srgbClr>
                  </a:outerShdw>
                </a:effectLst>
              </a:rPr>
              <a:t>Opciones</a:t>
            </a:r>
            <a:r>
              <a:rPr lang="en-US" sz="2800" b="1" u="sng" cap="none" spc="0" dirty="0">
                <a:ln w="12700">
                  <a:solidFill>
                    <a:schemeClr val="accent1"/>
                  </a:solidFill>
                  <a:prstDash val="solid"/>
                </a:ln>
                <a:pattFill prst="pct50">
                  <a:fgClr>
                    <a:schemeClr val="accent1"/>
                  </a:fgClr>
                  <a:bgClr>
                    <a:schemeClr val="accent1">
                      <a:lumMod val="20000"/>
                      <a:lumOff val="80000"/>
                    </a:schemeClr>
                  </a:bgClr>
                </a:pattFill>
                <a:effectLst>
                  <a:outerShdw blurRad="38100" dist="38100" dir="2700000" algn="tl">
                    <a:srgbClr val="000000">
                      <a:alpha val="43137"/>
                    </a:srgbClr>
                  </a:outerShdw>
                </a:effectLst>
              </a:rPr>
              <a:t> de </a:t>
            </a:r>
            <a:r>
              <a:rPr lang="en-US" sz="2800" b="1" u="sng" cap="none" spc="0" dirty="0" err="1">
                <a:ln w="12700">
                  <a:solidFill>
                    <a:schemeClr val="accent1"/>
                  </a:solidFill>
                  <a:prstDash val="solid"/>
                </a:ln>
                <a:pattFill prst="pct50">
                  <a:fgClr>
                    <a:schemeClr val="accent1"/>
                  </a:fgClr>
                  <a:bgClr>
                    <a:schemeClr val="accent1">
                      <a:lumMod val="20000"/>
                      <a:lumOff val="80000"/>
                    </a:schemeClr>
                  </a:bgClr>
                </a:pattFill>
                <a:effectLst>
                  <a:outerShdw blurRad="38100" dist="38100" dir="2700000" algn="tl">
                    <a:srgbClr val="000000">
                      <a:alpha val="43137"/>
                    </a:srgbClr>
                  </a:outerShdw>
                </a:effectLst>
              </a:rPr>
              <a:t>Manejo</a:t>
            </a:r>
            <a:r>
              <a:rPr lang="en-US" sz="2800" b="1" u="sng" cap="none" spc="0" dirty="0">
                <a:ln w="12700">
                  <a:solidFill>
                    <a:schemeClr val="accent1"/>
                  </a:solidFill>
                  <a:prstDash val="solid"/>
                </a:ln>
                <a:pattFill prst="pct50">
                  <a:fgClr>
                    <a:schemeClr val="accent1"/>
                  </a:fgClr>
                  <a:bgClr>
                    <a:schemeClr val="accent1">
                      <a:lumMod val="20000"/>
                      <a:lumOff val="80000"/>
                    </a:schemeClr>
                  </a:bgClr>
                </a:pattFill>
                <a:effectLst>
                  <a:outerShdw blurRad="38100" dist="38100" dir="2700000" algn="tl">
                    <a:srgbClr val="000000">
                      <a:alpha val="43137"/>
                    </a:srgbClr>
                  </a:outerShdw>
                </a:effectLst>
              </a:rPr>
              <a:t> </a:t>
            </a:r>
            <a:r>
              <a:rPr lang="en-US" sz="2800" b="1" u="sng" cap="none" spc="0" dirty="0" err="1">
                <a:ln w="12700">
                  <a:solidFill>
                    <a:schemeClr val="accent1"/>
                  </a:solidFill>
                  <a:prstDash val="solid"/>
                </a:ln>
                <a:pattFill prst="pct50">
                  <a:fgClr>
                    <a:schemeClr val="accent1"/>
                  </a:fgClr>
                  <a:bgClr>
                    <a:schemeClr val="accent1">
                      <a:lumMod val="20000"/>
                      <a:lumOff val="80000"/>
                    </a:schemeClr>
                  </a:bgClr>
                </a:pattFill>
                <a:effectLst>
                  <a:outerShdw blurRad="38100" dist="38100" dir="2700000" algn="tl">
                    <a:srgbClr val="000000">
                      <a:alpha val="43137"/>
                    </a:srgbClr>
                  </a:outerShdw>
                </a:effectLst>
              </a:rPr>
              <a:t>Flujo</a:t>
            </a:r>
            <a:r>
              <a:rPr lang="en-US" sz="2800" b="1" u="sng" cap="none" spc="0" dirty="0">
                <a:ln w="12700">
                  <a:solidFill>
                    <a:schemeClr val="accent1"/>
                  </a:solidFill>
                  <a:prstDash val="solid"/>
                </a:ln>
                <a:pattFill prst="pct50">
                  <a:fgClr>
                    <a:schemeClr val="accent1"/>
                  </a:fgClr>
                  <a:bgClr>
                    <a:schemeClr val="accent1">
                      <a:lumMod val="20000"/>
                      <a:lumOff val="80000"/>
                    </a:schemeClr>
                  </a:bgClr>
                </a:pattFill>
                <a:effectLst>
                  <a:outerShdw blurRad="38100" dist="38100" dir="2700000" algn="tl">
                    <a:srgbClr val="000000">
                      <a:alpha val="43137"/>
                    </a:srgbClr>
                  </a:outerShdw>
                </a:effectLst>
              </a:rPr>
              <a:t> de </a:t>
            </a:r>
            <a:r>
              <a:rPr lang="en-US" sz="2800" b="1" u="sng" cap="none" spc="0" dirty="0" err="1">
                <a:ln w="12700">
                  <a:solidFill>
                    <a:schemeClr val="accent1"/>
                  </a:solidFill>
                  <a:prstDash val="solid"/>
                </a:ln>
                <a:pattFill prst="pct50">
                  <a:fgClr>
                    <a:schemeClr val="accent1"/>
                  </a:fgClr>
                  <a:bgClr>
                    <a:schemeClr val="accent1">
                      <a:lumMod val="20000"/>
                      <a:lumOff val="80000"/>
                    </a:schemeClr>
                  </a:bgClr>
                </a:pattFill>
                <a:effectLst>
                  <a:outerShdw blurRad="38100" dist="38100" dir="2700000" algn="tl">
                    <a:srgbClr val="000000">
                      <a:alpha val="43137"/>
                    </a:srgbClr>
                  </a:outerShdw>
                </a:effectLst>
              </a:rPr>
              <a:t>Potencia</a:t>
            </a:r>
            <a:r>
              <a:rPr lang="en-US" sz="2800" b="1" u="sng" cap="none" spc="0" dirty="0">
                <a:ln w="12700">
                  <a:solidFill>
                    <a:schemeClr val="accent1"/>
                  </a:solidFill>
                  <a:prstDash val="solid"/>
                </a:ln>
                <a:pattFill prst="pct50">
                  <a:fgClr>
                    <a:schemeClr val="accent1"/>
                  </a:fgClr>
                  <a:bgClr>
                    <a:schemeClr val="accent1">
                      <a:lumMod val="20000"/>
                      <a:lumOff val="80000"/>
                    </a:schemeClr>
                  </a:bgClr>
                </a:pattFill>
                <a:effectLst>
                  <a:outerShdw blurRad="38100" dist="38100" dir="2700000" algn="tl">
                    <a:srgbClr val="000000">
                      <a:alpha val="43137"/>
                    </a:srgbClr>
                  </a:outerShdw>
                </a:effectLst>
              </a:rPr>
              <a:t> Entre Generacion y Carga</a:t>
            </a:r>
          </a:p>
        </p:txBody>
      </p:sp>
      <p:pic>
        <p:nvPicPr>
          <p:cNvPr id="5" name="Picture 4">
            <a:extLst>
              <a:ext uri="{FF2B5EF4-FFF2-40B4-BE49-F238E27FC236}">
                <a16:creationId xmlns:a16="http://schemas.microsoft.com/office/drawing/2014/main" id="{7A5E8A03-3EA7-60BD-D670-07B07845289A}"/>
              </a:ext>
            </a:extLst>
          </p:cNvPr>
          <p:cNvPicPr>
            <a:picLocks noChangeAspect="1"/>
          </p:cNvPicPr>
          <p:nvPr/>
        </p:nvPicPr>
        <p:blipFill>
          <a:blip r:embed="rId4"/>
          <a:srcRect t="174" b="1"/>
          <a:stretch>
            <a:fillRect/>
          </a:stretch>
        </p:blipFill>
        <p:spPr>
          <a:xfrm>
            <a:off x="-7500999" y="-3321028"/>
            <a:ext cx="2076740" cy="2095792"/>
          </a:xfrm>
          <a:prstGeom prst="rect">
            <a:avLst/>
          </a:prstGeom>
        </p:spPr>
      </p:pic>
      <p:grpSp>
        <p:nvGrpSpPr>
          <p:cNvPr id="12" name="Group 11">
            <a:extLst>
              <a:ext uri="{FF2B5EF4-FFF2-40B4-BE49-F238E27FC236}">
                <a16:creationId xmlns:a16="http://schemas.microsoft.com/office/drawing/2014/main" id="{B13E1288-0FD5-9213-86BF-C27FD7FA831C}"/>
              </a:ext>
            </a:extLst>
          </p:cNvPr>
          <p:cNvGrpSpPr/>
          <p:nvPr/>
        </p:nvGrpSpPr>
        <p:grpSpPr>
          <a:xfrm>
            <a:off x="626164" y="1577010"/>
            <a:ext cx="10375211" cy="5029877"/>
            <a:chOff x="626164" y="1577010"/>
            <a:chExt cx="10375211" cy="5029877"/>
          </a:xfrm>
        </p:grpSpPr>
        <p:pic>
          <p:nvPicPr>
            <p:cNvPr id="10242" name="Picture 2">
              <a:extLst>
                <a:ext uri="{FF2B5EF4-FFF2-40B4-BE49-F238E27FC236}">
                  <a16:creationId xmlns:a16="http://schemas.microsoft.com/office/drawing/2014/main" id="{343B68AA-F2EB-7883-8169-39772ED75EDA}"/>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22015" y="2123643"/>
              <a:ext cx="9779360" cy="4483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AutoShape 6">
              <a:extLst>
                <a:ext uri="{FF2B5EF4-FFF2-40B4-BE49-F238E27FC236}">
                  <a16:creationId xmlns:a16="http://schemas.microsoft.com/office/drawing/2014/main" id="{69975056-8C80-0CCB-396E-4CA9FDEA7B41}"/>
                </a:ext>
              </a:extLst>
            </p:cNvPr>
            <p:cNvSpPr>
              <a:spLocks noChangeAspect="1" noChangeArrowheads="1"/>
            </p:cNvSpPr>
            <p:nvPr/>
          </p:nvSpPr>
          <p:spPr bwMode="auto">
            <a:xfrm>
              <a:off x="5992091" y="3325091"/>
              <a:ext cx="207818" cy="207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23438" eaLnBrk="0" fontAlgn="base" hangingPunct="0">
                <a:spcBef>
                  <a:spcPct val="0"/>
                </a:spcBef>
                <a:spcAft>
                  <a:spcPct val="0"/>
                </a:spcAft>
                <a:buNone/>
              </a:pPr>
              <a:endParaRPr lang="en-US" altLang="en-US" sz="955" b="1">
                <a:solidFill>
                  <a:prstClr val="black"/>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E700825F-88B8-901C-01E4-EFB4C6A6650D}"/>
                </a:ext>
              </a:extLst>
            </p:cNvPr>
            <p:cNvSpPr/>
            <p:nvPr/>
          </p:nvSpPr>
          <p:spPr>
            <a:xfrm>
              <a:off x="9900745" y="5831870"/>
              <a:ext cx="567558" cy="1770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95C55BD-8D3A-9995-46EC-FC644214C167}"/>
                </a:ext>
              </a:extLst>
            </p:cNvPr>
            <p:cNvSpPr/>
            <p:nvPr/>
          </p:nvSpPr>
          <p:spPr>
            <a:xfrm>
              <a:off x="8429616" y="5852160"/>
              <a:ext cx="801321" cy="149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96A4287A-22C6-88ED-C205-ECEFDCD64DDC}"/>
                </a:ext>
              </a:extLst>
            </p:cNvPr>
            <p:cNvSpPr txBox="1"/>
            <p:nvPr/>
          </p:nvSpPr>
          <p:spPr>
            <a:xfrm>
              <a:off x="1729946" y="5548184"/>
              <a:ext cx="1055097" cy="369332"/>
            </a:xfrm>
            <a:prstGeom prst="rect">
              <a:avLst/>
            </a:prstGeom>
            <a:noFill/>
          </p:spPr>
          <p:txBody>
            <a:bodyPr wrap="none" rtlCol="0">
              <a:spAutoFit/>
            </a:bodyPr>
            <a:lstStyle/>
            <a:p>
              <a:r>
                <a:rPr lang="en-US" dirty="0">
                  <a:solidFill>
                    <a:schemeClr val="bg1"/>
                  </a:solidFill>
                </a:rPr>
                <a:t>Cap Bank</a:t>
              </a:r>
            </a:p>
          </p:txBody>
        </p:sp>
        <p:cxnSp>
          <p:nvCxnSpPr>
            <p:cNvPr id="30" name="Straight Arrow Connector 29">
              <a:extLst>
                <a:ext uri="{FF2B5EF4-FFF2-40B4-BE49-F238E27FC236}">
                  <a16:creationId xmlns:a16="http://schemas.microsoft.com/office/drawing/2014/main" id="{5E95336B-B9F2-44F8-1085-E6371424BF04}"/>
                </a:ext>
              </a:extLst>
            </p:cNvPr>
            <p:cNvCxnSpPr>
              <a:cxnSpLocks/>
            </p:cNvCxnSpPr>
            <p:nvPr/>
          </p:nvCxnSpPr>
          <p:spPr>
            <a:xfrm>
              <a:off x="6843232" y="3234415"/>
              <a:ext cx="543698"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0E08A4F5-F609-CD85-F013-9AA513E4DDB8}"/>
                </a:ext>
              </a:extLst>
            </p:cNvPr>
            <p:cNvSpPr txBox="1"/>
            <p:nvPr/>
          </p:nvSpPr>
          <p:spPr>
            <a:xfrm>
              <a:off x="7304874" y="3119910"/>
              <a:ext cx="340158" cy="369332"/>
            </a:xfrm>
            <a:prstGeom prst="rect">
              <a:avLst/>
            </a:prstGeom>
            <a:noFill/>
          </p:spPr>
          <p:txBody>
            <a:bodyPr wrap="none" rtlCol="0">
              <a:spAutoFit/>
            </a:bodyPr>
            <a:lstStyle/>
            <a:p>
              <a:r>
                <a:rPr lang="en-US" b="1" dirty="0">
                  <a:solidFill>
                    <a:srgbClr val="FF0000"/>
                  </a:solidFill>
                  <a:effectLst>
                    <a:outerShdw blurRad="38100" dist="38100" dir="2700000" algn="tl">
                      <a:srgbClr val="000000">
                        <a:alpha val="43137"/>
                      </a:srgbClr>
                    </a:outerShdw>
                  </a:effectLst>
                </a:rPr>
                <a:t>Q</a:t>
              </a:r>
            </a:p>
          </p:txBody>
        </p:sp>
        <p:sp>
          <p:nvSpPr>
            <p:cNvPr id="32" name="TextBox 31">
              <a:extLst>
                <a:ext uri="{FF2B5EF4-FFF2-40B4-BE49-F238E27FC236}">
                  <a16:creationId xmlns:a16="http://schemas.microsoft.com/office/drawing/2014/main" id="{129D2EC2-41EE-2FD7-4277-851A3688CF9D}"/>
                </a:ext>
              </a:extLst>
            </p:cNvPr>
            <p:cNvSpPr txBox="1"/>
            <p:nvPr/>
          </p:nvSpPr>
          <p:spPr>
            <a:xfrm>
              <a:off x="5032423" y="3066553"/>
              <a:ext cx="1870512" cy="369332"/>
            </a:xfrm>
            <a:prstGeom prst="rect">
              <a:avLst/>
            </a:prstGeom>
            <a:noFill/>
          </p:spPr>
          <p:txBody>
            <a:bodyPr wrap="none" rtlCol="0">
              <a:spAutoFit/>
            </a:bodyPr>
            <a:lstStyle/>
            <a:p>
              <a:r>
                <a:rPr lang="en-US" b="1" dirty="0" err="1">
                  <a:solidFill>
                    <a:srgbClr val="FF0000"/>
                  </a:solidFill>
                  <a:effectLst>
                    <a:outerShdw blurRad="38100" dist="38100" dir="2700000" algn="tl">
                      <a:srgbClr val="000000">
                        <a:alpha val="43137"/>
                      </a:srgbClr>
                    </a:outerShdw>
                  </a:effectLst>
                </a:rPr>
                <a:t>Potencia</a:t>
              </a:r>
              <a:r>
                <a:rPr lang="en-US" b="1" dirty="0">
                  <a:solidFill>
                    <a:srgbClr val="FF0000"/>
                  </a:solidFill>
                  <a:effectLst>
                    <a:outerShdw blurRad="38100" dist="38100" dir="2700000" algn="tl">
                      <a:srgbClr val="000000">
                        <a:alpha val="43137"/>
                      </a:srgbClr>
                    </a:outerShdw>
                  </a:effectLst>
                </a:rPr>
                <a:t> </a:t>
              </a:r>
              <a:r>
                <a:rPr lang="en-US" b="1" dirty="0" err="1">
                  <a:solidFill>
                    <a:srgbClr val="FF0000"/>
                  </a:solidFill>
                  <a:effectLst>
                    <a:outerShdw blurRad="38100" dist="38100" dir="2700000" algn="tl">
                      <a:srgbClr val="000000">
                        <a:alpha val="43137"/>
                      </a:srgbClr>
                    </a:outerShdw>
                  </a:effectLst>
                </a:rPr>
                <a:t>Reactiva</a:t>
              </a:r>
              <a:endParaRPr lang="en-US" b="1" dirty="0">
                <a:solidFill>
                  <a:srgbClr val="FF0000"/>
                </a:solidFill>
                <a:effectLst>
                  <a:outerShdw blurRad="38100" dist="38100" dir="2700000" algn="tl">
                    <a:srgbClr val="000000">
                      <a:alpha val="43137"/>
                    </a:srgbClr>
                  </a:outerShdw>
                </a:effectLst>
              </a:endParaRPr>
            </a:p>
          </p:txBody>
        </p:sp>
        <p:sp>
          <p:nvSpPr>
            <p:cNvPr id="33" name="TextBox 32">
              <a:extLst>
                <a:ext uri="{FF2B5EF4-FFF2-40B4-BE49-F238E27FC236}">
                  <a16:creationId xmlns:a16="http://schemas.microsoft.com/office/drawing/2014/main" id="{730A86B4-EBB2-0A40-DA07-CEF23987A968}"/>
                </a:ext>
              </a:extLst>
            </p:cNvPr>
            <p:cNvSpPr txBox="1"/>
            <p:nvPr/>
          </p:nvSpPr>
          <p:spPr>
            <a:xfrm>
              <a:off x="5041293" y="2070919"/>
              <a:ext cx="1926810" cy="369332"/>
            </a:xfrm>
            <a:prstGeom prst="rect">
              <a:avLst/>
            </a:prstGeom>
            <a:solidFill>
              <a:srgbClr val="FFFFFF"/>
            </a:solidFill>
          </p:spPr>
          <p:txBody>
            <a:bodyPr wrap="none" rtlCol="0">
              <a:spAutoFit/>
            </a:bodyPr>
            <a:lstStyle/>
            <a:p>
              <a:r>
                <a:rPr lang="en-US" b="1" dirty="0" err="1">
                  <a:solidFill>
                    <a:srgbClr val="0070C0"/>
                  </a:solidFill>
                  <a:effectLst>
                    <a:outerShdw blurRad="38100" dist="38100" dir="2700000" algn="tl">
                      <a:srgbClr val="000000">
                        <a:alpha val="43137"/>
                      </a:srgbClr>
                    </a:outerShdw>
                  </a:effectLst>
                  <a:highlight>
                    <a:srgbClr val="FFFFFF"/>
                  </a:highlight>
                </a:rPr>
                <a:t>Potencia</a:t>
              </a:r>
              <a:r>
                <a:rPr lang="en-US" b="1" dirty="0">
                  <a:solidFill>
                    <a:srgbClr val="0070C0"/>
                  </a:solidFill>
                  <a:effectLst>
                    <a:outerShdw blurRad="38100" dist="38100" dir="2700000" algn="tl">
                      <a:srgbClr val="000000">
                        <a:alpha val="43137"/>
                      </a:srgbClr>
                    </a:outerShdw>
                  </a:effectLst>
                  <a:highlight>
                    <a:srgbClr val="FFFFFF"/>
                  </a:highlight>
                </a:rPr>
                <a:t> Activa    .</a:t>
              </a:r>
            </a:p>
          </p:txBody>
        </p:sp>
        <p:sp>
          <p:nvSpPr>
            <p:cNvPr id="37" name="TextBox 36">
              <a:extLst>
                <a:ext uri="{FF2B5EF4-FFF2-40B4-BE49-F238E27FC236}">
                  <a16:creationId xmlns:a16="http://schemas.microsoft.com/office/drawing/2014/main" id="{BE296681-3F11-3187-086D-3B40218401BA}"/>
                </a:ext>
              </a:extLst>
            </p:cNvPr>
            <p:cNvSpPr txBox="1"/>
            <p:nvPr/>
          </p:nvSpPr>
          <p:spPr>
            <a:xfrm>
              <a:off x="6904568" y="2044779"/>
              <a:ext cx="360996" cy="369332"/>
            </a:xfrm>
            <a:prstGeom prst="rect">
              <a:avLst/>
            </a:prstGeom>
            <a:noFill/>
          </p:spPr>
          <p:txBody>
            <a:bodyPr wrap="none" rtlCol="0">
              <a:spAutoFit/>
            </a:bodyPr>
            <a:lstStyle/>
            <a:p>
              <a:r>
                <a:rPr lang="en-US" b="1" dirty="0">
                  <a:solidFill>
                    <a:srgbClr val="0070C0"/>
                  </a:solidFill>
                  <a:effectLst>
                    <a:outerShdw blurRad="38100" dist="38100" dir="2700000" algn="tl">
                      <a:srgbClr val="000000">
                        <a:alpha val="43137"/>
                      </a:srgbClr>
                    </a:outerShdw>
                  </a:effectLst>
                  <a:highlight>
                    <a:srgbClr val="FFFFFF"/>
                  </a:highlight>
                </a:rPr>
                <a:t> P</a:t>
              </a:r>
            </a:p>
          </p:txBody>
        </p:sp>
        <p:cxnSp>
          <p:nvCxnSpPr>
            <p:cNvPr id="35" name="Straight Arrow Connector 34">
              <a:extLst>
                <a:ext uri="{FF2B5EF4-FFF2-40B4-BE49-F238E27FC236}">
                  <a16:creationId xmlns:a16="http://schemas.microsoft.com/office/drawing/2014/main" id="{39058456-A7F6-1DA6-A1C7-1865A6E8D002}"/>
                </a:ext>
              </a:extLst>
            </p:cNvPr>
            <p:cNvCxnSpPr>
              <a:cxnSpLocks/>
            </p:cNvCxnSpPr>
            <p:nvPr/>
          </p:nvCxnSpPr>
          <p:spPr>
            <a:xfrm>
              <a:off x="6649188" y="2394355"/>
              <a:ext cx="821194" cy="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6097BF4-7039-4851-8B72-CE3A368F4DDE}"/>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26164" y="1577010"/>
              <a:ext cx="1418270" cy="1177026"/>
            </a:xfrm>
            <a:prstGeom prst="rect">
              <a:avLst/>
            </a:prstGeom>
            <a:ln>
              <a:solidFill>
                <a:schemeClr val="accent1"/>
              </a:solidFill>
            </a:ln>
          </p:spPr>
        </p:pic>
        <p:sp>
          <p:nvSpPr>
            <p:cNvPr id="6" name="TextBox 5">
              <a:extLst>
                <a:ext uri="{FF2B5EF4-FFF2-40B4-BE49-F238E27FC236}">
                  <a16:creationId xmlns:a16="http://schemas.microsoft.com/office/drawing/2014/main" id="{65A0578A-AFDF-C664-6452-84FE2167DFDF}"/>
                </a:ext>
              </a:extLst>
            </p:cNvPr>
            <p:cNvSpPr txBox="1"/>
            <p:nvPr/>
          </p:nvSpPr>
          <p:spPr>
            <a:xfrm>
              <a:off x="646044" y="2971800"/>
              <a:ext cx="1276055" cy="369332"/>
            </a:xfrm>
            <a:prstGeom prst="rect">
              <a:avLst/>
            </a:prstGeom>
            <a:noFill/>
          </p:spPr>
          <p:txBody>
            <a:bodyPr wrap="none" rtlCol="0">
              <a:spAutoFit/>
            </a:bodyPr>
            <a:lstStyle/>
            <a:p>
              <a:r>
                <a:rPr lang="en-US" b="1" dirty="0">
                  <a:solidFill>
                    <a:schemeClr val="tx1">
                      <a:lumMod val="50000"/>
                      <a:lumOff val="50000"/>
                    </a:schemeClr>
                  </a:solidFill>
                </a:rPr>
                <a:t>Generacion</a:t>
              </a:r>
            </a:p>
          </p:txBody>
        </p:sp>
        <p:sp>
          <p:nvSpPr>
            <p:cNvPr id="7" name="TextBox 6">
              <a:extLst>
                <a:ext uri="{FF2B5EF4-FFF2-40B4-BE49-F238E27FC236}">
                  <a16:creationId xmlns:a16="http://schemas.microsoft.com/office/drawing/2014/main" id="{6883FD03-4D77-3CFD-F54B-CF07631DCF39}"/>
                </a:ext>
              </a:extLst>
            </p:cNvPr>
            <p:cNvSpPr txBox="1"/>
            <p:nvPr/>
          </p:nvSpPr>
          <p:spPr>
            <a:xfrm>
              <a:off x="8849140" y="3144078"/>
              <a:ext cx="1817870" cy="369332"/>
            </a:xfrm>
            <a:prstGeom prst="rect">
              <a:avLst/>
            </a:prstGeom>
            <a:noFill/>
          </p:spPr>
          <p:txBody>
            <a:bodyPr wrap="none" rtlCol="0">
              <a:spAutoFit/>
            </a:bodyPr>
            <a:lstStyle/>
            <a:p>
              <a:r>
                <a:rPr lang="en-US" b="1" dirty="0">
                  <a:solidFill>
                    <a:schemeClr val="tx1">
                      <a:lumMod val="50000"/>
                      <a:lumOff val="50000"/>
                    </a:schemeClr>
                  </a:solidFill>
                </a:rPr>
                <a:t>Carga / </a:t>
              </a:r>
              <a:r>
                <a:rPr lang="en-US" b="1" dirty="0" err="1">
                  <a:solidFill>
                    <a:schemeClr val="tx1">
                      <a:lumMod val="50000"/>
                      <a:lumOff val="50000"/>
                    </a:schemeClr>
                  </a:solidFill>
                </a:rPr>
                <a:t>Consumo</a:t>
              </a:r>
              <a:endParaRPr lang="en-US" b="1" dirty="0">
                <a:solidFill>
                  <a:schemeClr val="tx1">
                    <a:lumMod val="50000"/>
                    <a:lumOff val="50000"/>
                  </a:schemeClr>
                </a:solidFill>
              </a:endParaRPr>
            </a:p>
          </p:txBody>
        </p:sp>
        <p:cxnSp>
          <p:nvCxnSpPr>
            <p:cNvPr id="10" name="Straight Connector 9">
              <a:extLst>
                <a:ext uri="{FF2B5EF4-FFF2-40B4-BE49-F238E27FC236}">
                  <a16:creationId xmlns:a16="http://schemas.microsoft.com/office/drawing/2014/main" id="{F509DEDA-5846-0FD0-D8AD-72E621C2CE36}"/>
                </a:ext>
              </a:extLst>
            </p:cNvPr>
            <p:cNvCxnSpPr/>
            <p:nvPr/>
          </p:nvCxnSpPr>
          <p:spPr>
            <a:xfrm>
              <a:off x="8205280" y="2344366"/>
              <a:ext cx="16537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1185AC2-05A5-C98D-0BDC-0565E572E70A}"/>
                </a:ext>
              </a:extLst>
            </p:cNvPr>
            <p:cNvCxnSpPr/>
            <p:nvPr/>
          </p:nvCxnSpPr>
          <p:spPr>
            <a:xfrm>
              <a:off x="3892684" y="2370306"/>
              <a:ext cx="16537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94B2E540-2970-46D5-15B8-0D9A6EFF6735}"/>
              </a:ext>
            </a:extLst>
          </p:cNvPr>
          <p:cNvSpPr txBox="1"/>
          <p:nvPr/>
        </p:nvSpPr>
        <p:spPr>
          <a:xfrm>
            <a:off x="-11355697" y="426350"/>
            <a:ext cx="10952639" cy="6217087"/>
          </a:xfrm>
          <a:prstGeom prst="rect">
            <a:avLst/>
          </a:prstGeom>
          <a:solidFill>
            <a:schemeClr val="accent1">
              <a:lumMod val="20000"/>
              <a:lumOff val="80000"/>
            </a:schemeClr>
          </a:solidFill>
        </p:spPr>
        <p:txBody>
          <a:bodyPr wrap="square">
            <a:spAutoFit/>
          </a:bodyPr>
          <a:lstStyle/>
          <a:p>
            <a:endParaRPr lang="en-US" dirty="0"/>
          </a:p>
          <a:p>
            <a:pPr algn="ctr"/>
            <a:r>
              <a:rPr lang="en-US" sz="2800" b="1" u="sng" dirty="0">
                <a:effectLst>
                  <a:outerShdw blurRad="38100" dist="38100" dir="2700000" algn="tl">
                    <a:srgbClr val="000000">
                      <a:alpha val="43137"/>
                    </a:srgbClr>
                  </a:outerShdw>
                </a:effectLst>
              </a:rPr>
              <a:t>RESUMEN LINEAS DE TRANSMISION (LT)</a:t>
            </a:r>
          </a:p>
          <a:p>
            <a:pPr algn="ctr"/>
            <a:endParaRPr lang="en-US" sz="2800" dirty="0"/>
          </a:p>
          <a:p>
            <a:r>
              <a:rPr lang="en-US" dirty="0"/>
              <a:t>Las </a:t>
            </a:r>
            <a:r>
              <a:rPr lang="en-US" dirty="0" err="1"/>
              <a:t>líneas</a:t>
            </a:r>
            <a:r>
              <a:rPr lang="en-US" dirty="0"/>
              <a:t> de </a:t>
            </a:r>
            <a:r>
              <a:rPr lang="en-US" dirty="0" err="1"/>
              <a:t>transmisión</a:t>
            </a:r>
            <a:r>
              <a:rPr lang="en-US" dirty="0"/>
              <a:t> se </a:t>
            </a:r>
            <a:r>
              <a:rPr lang="en-US" dirty="0" err="1"/>
              <a:t>caracterizan</a:t>
            </a:r>
            <a:r>
              <a:rPr lang="en-US" dirty="0"/>
              <a:t> </a:t>
            </a:r>
            <a:r>
              <a:rPr lang="en-US" dirty="0" err="1"/>
              <a:t>por</a:t>
            </a:r>
            <a:r>
              <a:rPr lang="en-US" dirty="0"/>
              <a:t> la </a:t>
            </a:r>
            <a:r>
              <a:rPr lang="en-US" dirty="0" err="1"/>
              <a:t>resistencia</a:t>
            </a:r>
            <a:r>
              <a:rPr lang="en-US" dirty="0"/>
              <a:t>, la </a:t>
            </a:r>
            <a:r>
              <a:rPr lang="en-US" dirty="0" err="1"/>
              <a:t>reactancia</a:t>
            </a:r>
            <a:r>
              <a:rPr lang="en-US" dirty="0"/>
              <a:t> </a:t>
            </a:r>
            <a:r>
              <a:rPr lang="en-US" dirty="0" err="1"/>
              <a:t>inductiva</a:t>
            </a:r>
            <a:r>
              <a:rPr lang="en-US" dirty="0"/>
              <a:t> y la </a:t>
            </a:r>
            <a:r>
              <a:rPr lang="en-US" dirty="0" err="1"/>
              <a:t>capacitancia</a:t>
            </a:r>
            <a:r>
              <a:rPr lang="en-US" dirty="0"/>
              <a:t> </a:t>
            </a:r>
            <a:r>
              <a:rPr lang="en-US" dirty="0" err="1"/>
              <a:t>distribuidas</a:t>
            </a:r>
            <a:r>
              <a:rPr lang="en-US" dirty="0"/>
              <a:t>, que </a:t>
            </a:r>
            <a:r>
              <a:rPr lang="en-US" dirty="0" err="1"/>
              <a:t>en</a:t>
            </a:r>
            <a:r>
              <a:rPr lang="en-US" dirty="0"/>
              <a:t> conjunto </a:t>
            </a:r>
            <a:r>
              <a:rPr lang="en-US" dirty="0" err="1"/>
              <a:t>influyen</a:t>
            </a:r>
            <a:r>
              <a:rPr lang="en-US" dirty="0"/>
              <a:t> </a:t>
            </a:r>
            <a:r>
              <a:rPr lang="en-US" dirty="0" err="1"/>
              <a:t>en</a:t>
            </a:r>
            <a:r>
              <a:rPr lang="en-US" dirty="0"/>
              <a:t> la </a:t>
            </a:r>
            <a:r>
              <a:rPr lang="en-US" dirty="0" err="1"/>
              <a:t>eficiencia</a:t>
            </a:r>
            <a:r>
              <a:rPr lang="en-US" dirty="0"/>
              <a:t> de la </a:t>
            </a:r>
            <a:r>
              <a:rPr lang="en-US" dirty="0" err="1"/>
              <a:t>transmisión</a:t>
            </a:r>
            <a:r>
              <a:rPr lang="en-US" dirty="0"/>
              <a:t> de </a:t>
            </a:r>
            <a:r>
              <a:rPr lang="en-US" dirty="0" err="1"/>
              <a:t>energía</a:t>
            </a:r>
            <a:r>
              <a:rPr lang="en-US" dirty="0"/>
              <a:t> </a:t>
            </a:r>
            <a:r>
              <a:rPr lang="en-US" dirty="0" err="1"/>
              <a:t>eléctrica</a:t>
            </a:r>
            <a:r>
              <a:rPr lang="en-US" dirty="0"/>
              <a:t>. La </a:t>
            </a:r>
            <a:r>
              <a:rPr lang="en-US" dirty="0" err="1"/>
              <a:t>transmisión</a:t>
            </a:r>
            <a:r>
              <a:rPr lang="en-US" dirty="0"/>
              <a:t> </a:t>
            </a:r>
            <a:r>
              <a:rPr lang="en-US" dirty="0" err="1"/>
              <a:t>eficiente</a:t>
            </a:r>
            <a:r>
              <a:rPr lang="en-US" dirty="0"/>
              <a:t> de </a:t>
            </a:r>
            <a:r>
              <a:rPr lang="en-US" dirty="0" err="1"/>
              <a:t>energía</a:t>
            </a:r>
            <a:r>
              <a:rPr lang="en-US" dirty="0"/>
              <a:t> </a:t>
            </a:r>
            <a:r>
              <a:rPr lang="en-US" dirty="0" err="1"/>
              <a:t>depende</a:t>
            </a:r>
            <a:r>
              <a:rPr lang="en-US" dirty="0"/>
              <a:t> de la </a:t>
            </a:r>
            <a:r>
              <a:rPr lang="en-US" dirty="0" err="1"/>
              <a:t>minimización</a:t>
            </a:r>
            <a:r>
              <a:rPr lang="en-US" dirty="0"/>
              <a:t> de </a:t>
            </a:r>
            <a:r>
              <a:rPr lang="en-US" dirty="0" err="1"/>
              <a:t>estas</a:t>
            </a:r>
            <a:r>
              <a:rPr lang="en-US" dirty="0"/>
              <a:t> </a:t>
            </a:r>
            <a:r>
              <a:rPr lang="en-US" dirty="0" err="1"/>
              <a:t>pérdidas</a:t>
            </a:r>
            <a:r>
              <a:rPr lang="en-US" dirty="0"/>
              <a:t> </a:t>
            </a:r>
            <a:r>
              <a:rPr lang="en-US" dirty="0" err="1"/>
              <a:t>mediante</a:t>
            </a:r>
            <a:r>
              <a:rPr lang="en-US" dirty="0"/>
              <a:t> la </a:t>
            </a:r>
            <a:r>
              <a:rPr lang="en-US" dirty="0" err="1"/>
              <a:t>selección</a:t>
            </a:r>
            <a:r>
              <a:rPr lang="en-US" dirty="0"/>
              <a:t> </a:t>
            </a:r>
            <a:r>
              <a:rPr lang="en-US" dirty="0" err="1"/>
              <a:t>adecuada</a:t>
            </a:r>
            <a:r>
              <a:rPr lang="en-US" dirty="0"/>
              <a:t> de </a:t>
            </a:r>
            <a:r>
              <a:rPr lang="en-US" dirty="0" err="1"/>
              <a:t>conductores</a:t>
            </a:r>
            <a:r>
              <a:rPr lang="en-US" dirty="0"/>
              <a:t>, la </a:t>
            </a:r>
            <a:r>
              <a:rPr lang="en-US" dirty="0" err="1"/>
              <a:t>gestión</a:t>
            </a:r>
            <a:r>
              <a:rPr lang="en-US" dirty="0"/>
              <a:t> de la </a:t>
            </a:r>
            <a:r>
              <a:rPr lang="en-US" dirty="0" err="1"/>
              <a:t>potencia</a:t>
            </a:r>
            <a:r>
              <a:rPr lang="en-US" dirty="0"/>
              <a:t> </a:t>
            </a:r>
            <a:r>
              <a:rPr lang="en-US" dirty="0" err="1"/>
              <a:t>reactiva</a:t>
            </a:r>
            <a:r>
              <a:rPr lang="en-US" dirty="0"/>
              <a:t> y </a:t>
            </a:r>
            <a:r>
              <a:rPr lang="en-US" dirty="0" err="1"/>
              <a:t>el</a:t>
            </a:r>
            <a:r>
              <a:rPr lang="en-US" dirty="0"/>
              <a:t> </a:t>
            </a:r>
            <a:r>
              <a:rPr lang="en-US" dirty="0" err="1"/>
              <a:t>uso</a:t>
            </a:r>
            <a:r>
              <a:rPr lang="en-US" dirty="0"/>
              <a:t> de </a:t>
            </a:r>
            <a:r>
              <a:rPr lang="en-US" dirty="0" err="1"/>
              <a:t>métodos</a:t>
            </a:r>
            <a:r>
              <a:rPr lang="en-US" dirty="0"/>
              <a:t> de </a:t>
            </a:r>
            <a:r>
              <a:rPr lang="en-US" dirty="0" err="1"/>
              <a:t>compensación</a:t>
            </a:r>
            <a:r>
              <a:rPr lang="en-US" dirty="0"/>
              <a:t> </a:t>
            </a:r>
            <a:r>
              <a:rPr lang="en-US" dirty="0" err="1"/>
              <a:t>como</a:t>
            </a:r>
            <a:r>
              <a:rPr lang="en-US" dirty="0"/>
              <a:t> </a:t>
            </a:r>
            <a:r>
              <a:rPr lang="en-US" dirty="0" err="1"/>
              <a:t>condensadores</a:t>
            </a:r>
            <a:r>
              <a:rPr lang="en-US" dirty="0"/>
              <a:t> </a:t>
            </a:r>
            <a:r>
              <a:rPr lang="en-US" dirty="0" err="1"/>
              <a:t>en</a:t>
            </a:r>
            <a:r>
              <a:rPr lang="en-US" dirty="0"/>
              <a:t> </a:t>
            </a:r>
            <a:r>
              <a:rPr lang="en-US" dirty="0" err="1"/>
              <a:t>derivación</a:t>
            </a:r>
            <a:r>
              <a:rPr lang="en-US" dirty="0"/>
              <a:t> y </a:t>
            </a:r>
            <a:r>
              <a:rPr lang="en-US" dirty="0" err="1"/>
              <a:t>reactores</a:t>
            </a:r>
            <a:r>
              <a:rPr lang="en-US" dirty="0"/>
              <a:t>.</a:t>
            </a:r>
          </a:p>
          <a:p>
            <a:endParaRPr lang="en-US" dirty="0"/>
          </a:p>
          <a:p>
            <a:pPr marL="285750" indent="-285750">
              <a:buFont typeface="Wingdings" panose="05000000000000000000" pitchFamily="2" charset="2"/>
              <a:buChar char="Ø"/>
            </a:pPr>
            <a:r>
              <a:rPr lang="en-US" b="1" dirty="0"/>
              <a:t>Perdidas </a:t>
            </a:r>
            <a:r>
              <a:rPr lang="en-US" b="1" dirty="0" err="1"/>
              <a:t>Tecnicas</a:t>
            </a:r>
            <a:r>
              <a:rPr lang="en-US" b="1" dirty="0"/>
              <a:t>:</a:t>
            </a:r>
          </a:p>
          <a:p>
            <a:pPr marL="742950" lvl="1" indent="-285750">
              <a:buFont typeface="Arial" panose="020B0604020202020204" pitchFamily="34" charset="0"/>
              <a:buChar char="•"/>
            </a:pPr>
            <a:r>
              <a:rPr lang="en-US" i="1" dirty="0"/>
              <a:t>Resistencia: </a:t>
            </a:r>
            <a:r>
              <a:rPr lang="en-US" i="1" dirty="0" err="1"/>
              <a:t>provoca</a:t>
            </a:r>
            <a:r>
              <a:rPr lang="en-US" i="1" dirty="0"/>
              <a:t> </a:t>
            </a:r>
            <a:r>
              <a:rPr lang="en-US" i="1" dirty="0" err="1"/>
              <a:t>pérdidas</a:t>
            </a:r>
            <a:r>
              <a:rPr lang="en-US" i="1" dirty="0"/>
              <a:t> de </a:t>
            </a:r>
            <a:r>
              <a:rPr lang="en-US" i="1" dirty="0" err="1"/>
              <a:t>potencia</a:t>
            </a:r>
            <a:r>
              <a:rPr lang="en-US" i="1" dirty="0"/>
              <a:t> </a:t>
            </a:r>
            <a:r>
              <a:rPr lang="en-US" i="1" dirty="0" err="1"/>
              <a:t>activa</a:t>
            </a:r>
            <a:r>
              <a:rPr lang="en-US" i="1" dirty="0"/>
              <a:t> </a:t>
            </a:r>
            <a:r>
              <a:rPr lang="en-US" i="1" dirty="0" err="1"/>
              <a:t>en</a:t>
            </a:r>
            <a:r>
              <a:rPr lang="en-US" i="1" dirty="0"/>
              <a:t> forma de </a:t>
            </a:r>
            <a:r>
              <a:rPr lang="en-US" i="1" dirty="0" err="1"/>
              <a:t>calor</a:t>
            </a:r>
            <a:endParaRPr lang="en-US" i="1" dirty="0"/>
          </a:p>
          <a:p>
            <a:pPr marL="742950" lvl="1" indent="-285750">
              <a:buFont typeface="Arial" panose="020B0604020202020204" pitchFamily="34" charset="0"/>
              <a:buChar char="•"/>
            </a:pPr>
            <a:r>
              <a:rPr lang="en-US" i="1" dirty="0" err="1"/>
              <a:t>Reactancia</a:t>
            </a:r>
            <a:r>
              <a:rPr lang="en-US" i="1" dirty="0"/>
              <a:t> </a:t>
            </a:r>
            <a:r>
              <a:rPr lang="en-US" i="1" dirty="0" err="1"/>
              <a:t>inductiva</a:t>
            </a:r>
            <a:r>
              <a:rPr lang="en-US" i="1" dirty="0"/>
              <a:t> o </a:t>
            </a:r>
            <a:r>
              <a:rPr lang="en-US" i="1" dirty="0" err="1"/>
              <a:t>Capacitiva</a:t>
            </a:r>
            <a:r>
              <a:rPr lang="en-US" i="1" dirty="0"/>
              <a:t>: </a:t>
            </a:r>
            <a:r>
              <a:rPr lang="en-US" i="1" dirty="0" err="1"/>
              <a:t>contribuyen</a:t>
            </a:r>
            <a:r>
              <a:rPr lang="en-US" i="1" dirty="0"/>
              <a:t> al </a:t>
            </a:r>
            <a:r>
              <a:rPr lang="en-US" i="1" dirty="0" err="1"/>
              <a:t>flujo</a:t>
            </a:r>
            <a:r>
              <a:rPr lang="en-US" i="1" dirty="0"/>
              <a:t> de </a:t>
            </a:r>
            <a:r>
              <a:rPr lang="en-US" i="1" dirty="0" err="1"/>
              <a:t>potencia</a:t>
            </a:r>
            <a:r>
              <a:rPr lang="en-US" i="1" dirty="0"/>
              <a:t> </a:t>
            </a:r>
            <a:r>
              <a:rPr lang="en-US" i="1" dirty="0" err="1"/>
              <a:t>reactiva</a:t>
            </a:r>
            <a:r>
              <a:rPr lang="en-US" i="1" dirty="0"/>
              <a:t>, </a:t>
            </a:r>
            <a:r>
              <a:rPr lang="en-US" i="1" dirty="0" err="1"/>
              <a:t>afectando</a:t>
            </a:r>
            <a:r>
              <a:rPr lang="en-US" i="1" dirty="0"/>
              <a:t> </a:t>
            </a:r>
            <a:r>
              <a:rPr lang="en-US" i="1" dirty="0" err="1"/>
              <a:t>los</a:t>
            </a:r>
            <a:r>
              <a:rPr lang="en-US" i="1" dirty="0"/>
              <a:t> </a:t>
            </a:r>
            <a:r>
              <a:rPr lang="en-US" i="1" dirty="0" err="1"/>
              <a:t>niveles</a:t>
            </a:r>
            <a:r>
              <a:rPr lang="en-US" i="1" dirty="0"/>
              <a:t> de </a:t>
            </a:r>
            <a:r>
              <a:rPr lang="en-US" i="1" dirty="0" err="1"/>
              <a:t>tensión</a:t>
            </a:r>
            <a:r>
              <a:rPr lang="en-US" i="1" dirty="0"/>
              <a:t> y la </a:t>
            </a:r>
            <a:r>
              <a:rPr lang="en-US" i="1" dirty="0" err="1"/>
              <a:t>estabilidad</a:t>
            </a:r>
            <a:r>
              <a:rPr lang="en-US" i="1" dirty="0"/>
              <a:t>. </a:t>
            </a:r>
          </a:p>
          <a:p>
            <a:pPr marL="742950" lvl="1" indent="-285750">
              <a:buFont typeface="Arial" panose="020B0604020202020204" pitchFamily="34" charset="0"/>
              <a:buChar char="•"/>
            </a:pPr>
            <a:r>
              <a:rPr lang="en-US" dirty="0"/>
              <a:t>La </a:t>
            </a:r>
            <a:r>
              <a:rPr lang="en-US" dirty="0" err="1"/>
              <a:t>capacitancia</a:t>
            </a:r>
            <a:r>
              <a:rPr lang="en-US" dirty="0"/>
              <a:t> genera </a:t>
            </a:r>
            <a:r>
              <a:rPr lang="en-US" dirty="0" err="1"/>
              <a:t>corrientes</a:t>
            </a:r>
            <a:r>
              <a:rPr lang="en-US" dirty="0"/>
              <a:t> de carga, </a:t>
            </a:r>
            <a:r>
              <a:rPr lang="en-US" dirty="0" err="1"/>
              <a:t>sobre</a:t>
            </a:r>
            <a:r>
              <a:rPr lang="en-US" dirty="0"/>
              <a:t> </a:t>
            </a:r>
            <a:r>
              <a:rPr lang="en-US" dirty="0" err="1"/>
              <a:t>todo</a:t>
            </a:r>
            <a:r>
              <a:rPr lang="en-US" dirty="0"/>
              <a:t> </a:t>
            </a:r>
            <a:r>
              <a:rPr lang="en-US" dirty="0" err="1"/>
              <a:t>en</a:t>
            </a:r>
            <a:r>
              <a:rPr lang="en-US" dirty="0"/>
              <a:t> </a:t>
            </a:r>
            <a:r>
              <a:rPr lang="en-US" dirty="0" err="1"/>
              <a:t>líneas</a:t>
            </a:r>
            <a:r>
              <a:rPr lang="en-US" dirty="0"/>
              <a:t> de </a:t>
            </a:r>
            <a:r>
              <a:rPr lang="en-US" dirty="0" err="1"/>
              <a:t>alta</a:t>
            </a:r>
            <a:r>
              <a:rPr lang="en-US" dirty="0"/>
              <a:t> </a:t>
            </a:r>
            <a:r>
              <a:rPr lang="en-US" dirty="0" err="1"/>
              <a:t>tensión</a:t>
            </a:r>
            <a:r>
              <a:rPr lang="en-US" dirty="0"/>
              <a:t>, y </a:t>
            </a:r>
            <a:r>
              <a:rPr lang="en-US" dirty="0" err="1"/>
              <a:t>puede</a:t>
            </a:r>
            <a:r>
              <a:rPr lang="en-US" dirty="0"/>
              <a:t> </a:t>
            </a:r>
            <a:r>
              <a:rPr lang="en-US" dirty="0" err="1"/>
              <a:t>provocar</a:t>
            </a:r>
            <a:r>
              <a:rPr lang="en-US" dirty="0"/>
              <a:t> </a:t>
            </a:r>
            <a:r>
              <a:rPr lang="en-US" dirty="0" err="1"/>
              <a:t>sobretensiones</a:t>
            </a:r>
            <a:r>
              <a:rPr lang="en-US" dirty="0"/>
              <a:t> con cargas </a:t>
            </a:r>
            <a:r>
              <a:rPr lang="en-US" dirty="0" err="1"/>
              <a:t>ligeras</a:t>
            </a:r>
            <a:r>
              <a:rPr lang="en-US" dirty="0"/>
              <a:t>. </a:t>
            </a:r>
          </a:p>
          <a:p>
            <a:pPr marL="742950" lvl="1" indent="-285750">
              <a:buFont typeface="Arial" panose="020B0604020202020204" pitchFamily="34" charset="0"/>
              <a:buChar char="•"/>
            </a:pPr>
            <a:r>
              <a:rPr lang="en-US" dirty="0"/>
              <a:t>La </a:t>
            </a:r>
            <a:r>
              <a:rPr lang="en-US" dirty="0" err="1"/>
              <a:t>potencia</a:t>
            </a:r>
            <a:r>
              <a:rPr lang="en-US" dirty="0"/>
              <a:t> </a:t>
            </a:r>
            <a:r>
              <a:rPr lang="en-US" dirty="0" err="1"/>
              <a:t>reactiva</a:t>
            </a:r>
            <a:r>
              <a:rPr lang="en-US" dirty="0"/>
              <a:t>, </a:t>
            </a:r>
            <a:r>
              <a:rPr lang="en-US" dirty="0" err="1"/>
              <a:t>aunque</a:t>
            </a:r>
            <a:r>
              <a:rPr lang="en-US" dirty="0"/>
              <a:t> no se consume </a:t>
            </a:r>
            <a:r>
              <a:rPr lang="en-US" dirty="0" err="1"/>
              <a:t>como</a:t>
            </a:r>
            <a:r>
              <a:rPr lang="en-US" dirty="0"/>
              <a:t> </a:t>
            </a:r>
            <a:r>
              <a:rPr lang="en-US" dirty="0" err="1"/>
              <a:t>energía</a:t>
            </a:r>
            <a:r>
              <a:rPr lang="en-US" dirty="0"/>
              <a:t> </a:t>
            </a:r>
            <a:r>
              <a:rPr lang="en-US" dirty="0" err="1"/>
              <a:t>activa</a:t>
            </a:r>
            <a:r>
              <a:rPr lang="en-US" dirty="0"/>
              <a:t>, </a:t>
            </a:r>
            <a:r>
              <a:rPr lang="en-US" dirty="0" err="1"/>
              <a:t>aumenta</a:t>
            </a:r>
            <a:r>
              <a:rPr lang="en-US" dirty="0"/>
              <a:t> la </a:t>
            </a:r>
            <a:r>
              <a:rPr lang="en-US" dirty="0" err="1"/>
              <a:t>corriente</a:t>
            </a:r>
            <a:r>
              <a:rPr lang="en-US" dirty="0"/>
              <a:t> total, lo que a </a:t>
            </a:r>
            <a:r>
              <a:rPr lang="en-US" dirty="0" err="1"/>
              <a:t>su</a:t>
            </a:r>
            <a:r>
              <a:rPr lang="en-US" dirty="0"/>
              <a:t> </a:t>
            </a:r>
            <a:r>
              <a:rPr lang="en-US" dirty="0" err="1"/>
              <a:t>vez</a:t>
            </a:r>
            <a:r>
              <a:rPr lang="en-US" dirty="0"/>
              <a:t> </a:t>
            </a:r>
            <a:r>
              <a:rPr lang="en-US" dirty="0" err="1"/>
              <a:t>incrementa</a:t>
            </a:r>
            <a:r>
              <a:rPr lang="en-US" dirty="0"/>
              <a:t> las </a:t>
            </a:r>
            <a:r>
              <a:rPr lang="en-US" dirty="0" err="1"/>
              <a:t>pérdidas</a:t>
            </a:r>
            <a:r>
              <a:rPr lang="en-US" dirty="0"/>
              <a:t> I²R.</a:t>
            </a:r>
          </a:p>
          <a:p>
            <a:pPr lvl="1"/>
            <a:endParaRPr lang="en-US" dirty="0"/>
          </a:p>
          <a:p>
            <a:pPr marL="285750" indent="-285750">
              <a:buFont typeface="Wingdings" panose="05000000000000000000" pitchFamily="2" charset="2"/>
              <a:buChar char="Ø"/>
            </a:pPr>
            <a:r>
              <a:rPr lang="en-US" b="1" dirty="0"/>
              <a:t>Las </a:t>
            </a:r>
            <a:r>
              <a:rPr lang="en-US" b="1" dirty="0" err="1"/>
              <a:t>caídas</a:t>
            </a:r>
            <a:r>
              <a:rPr lang="en-US" b="1" dirty="0"/>
              <a:t> de </a:t>
            </a:r>
            <a:r>
              <a:rPr lang="en-US" b="1" dirty="0" err="1"/>
              <a:t>tensión</a:t>
            </a:r>
            <a:r>
              <a:rPr lang="en-US" b="1" dirty="0"/>
              <a:t> </a:t>
            </a:r>
            <a:r>
              <a:rPr lang="en-US" i="1" dirty="0"/>
              <a:t>se </a:t>
            </a:r>
            <a:r>
              <a:rPr lang="en-US" i="1" dirty="0" err="1"/>
              <a:t>producen</a:t>
            </a:r>
            <a:r>
              <a:rPr lang="en-US" i="1" dirty="0"/>
              <a:t> </a:t>
            </a:r>
            <a:r>
              <a:rPr lang="en-US" i="1" dirty="0" err="1"/>
              <a:t>debido</a:t>
            </a:r>
            <a:r>
              <a:rPr lang="en-US" i="1" dirty="0"/>
              <a:t> a </a:t>
            </a:r>
            <a:r>
              <a:rPr lang="en-US" i="1" dirty="0" err="1"/>
              <a:t>los</a:t>
            </a:r>
            <a:r>
              <a:rPr lang="en-US" i="1" dirty="0"/>
              <a:t> </a:t>
            </a:r>
            <a:r>
              <a:rPr lang="en-US" i="1" dirty="0" err="1"/>
              <a:t>componentes</a:t>
            </a:r>
            <a:r>
              <a:rPr lang="en-US" i="1" dirty="0"/>
              <a:t> </a:t>
            </a:r>
            <a:r>
              <a:rPr lang="en-US" i="1" dirty="0" err="1"/>
              <a:t>resistivos</a:t>
            </a:r>
            <a:r>
              <a:rPr lang="en-US" i="1" dirty="0"/>
              <a:t> y </a:t>
            </a:r>
            <a:r>
              <a:rPr lang="en-US" i="1" dirty="0" err="1"/>
              <a:t>reactivos</a:t>
            </a:r>
            <a:r>
              <a:rPr lang="en-US" i="1" dirty="0"/>
              <a:t> de la </a:t>
            </a:r>
            <a:r>
              <a:rPr lang="en-US" i="1" dirty="0" err="1"/>
              <a:t>impedancia</a:t>
            </a:r>
            <a:r>
              <a:rPr lang="en-US" i="1" dirty="0"/>
              <a:t> de la </a:t>
            </a:r>
            <a:r>
              <a:rPr lang="en-US" i="1" dirty="0" err="1"/>
              <a:t>línea</a:t>
            </a:r>
            <a:r>
              <a:rPr lang="en-US" i="1" dirty="0"/>
              <a:t>, </a:t>
            </a:r>
            <a:r>
              <a:rPr lang="en-US" i="1" dirty="0" err="1"/>
              <a:t>especialmente</a:t>
            </a:r>
            <a:r>
              <a:rPr lang="en-US" i="1" dirty="0"/>
              <a:t> bajo cargas </a:t>
            </a:r>
            <a:r>
              <a:rPr lang="en-US" i="1" dirty="0" err="1"/>
              <a:t>elevadas</a:t>
            </a:r>
            <a:r>
              <a:rPr lang="en-US" i="1" dirty="0"/>
              <a:t> o con un factor de </a:t>
            </a:r>
            <a:r>
              <a:rPr lang="en-US" i="1" dirty="0" err="1"/>
              <a:t>potencia</a:t>
            </a:r>
            <a:r>
              <a:rPr lang="en-US" i="1" dirty="0"/>
              <a:t> bajo.</a:t>
            </a:r>
          </a:p>
          <a:p>
            <a:pPr lvl="1"/>
            <a:endParaRPr lang="en-US" dirty="0"/>
          </a:p>
          <a:p>
            <a:pPr marL="285750" indent="-285750">
              <a:buFont typeface="Arial" panose="020B0604020202020204" pitchFamily="34" charset="0"/>
              <a:buChar char="•"/>
            </a:pPr>
            <a:endParaRPr lang="en-US" dirty="0"/>
          </a:p>
        </p:txBody>
      </p:sp>
      <p:pic>
        <p:nvPicPr>
          <p:cNvPr id="16386" name="Picture 2">
            <a:extLst>
              <a:ext uri="{FF2B5EF4-FFF2-40B4-BE49-F238E27FC236}">
                <a16:creationId xmlns:a16="http://schemas.microsoft.com/office/drawing/2014/main" id="{1B1EA4A8-525F-B950-24B1-E9D94B7B9F47}"/>
              </a:ext>
            </a:extLst>
          </p:cNvPr>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12585700" y="237043"/>
            <a:ext cx="11303000" cy="6323301"/>
          </a:xfrm>
          <a:prstGeom prst="rect">
            <a:avLst/>
          </a:prstGeom>
          <a:solidFill>
            <a:schemeClr val="accent1">
              <a:lumMod val="20000"/>
              <a:lumOff val="80000"/>
            </a:schemeClr>
          </a:solidFill>
          <a:ln>
            <a:noFill/>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50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42" presetClass="entr" presetSubtype="0" fill="hold" grpId="0" nodeType="afterEffect">
                                  <p:stCondLst>
                                    <p:cond delay="50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4000"/>
                            </p:stCondLst>
                            <p:childTnLst>
                              <p:par>
                                <p:cTn id="23" presetID="42" presetClass="entr" presetSubtype="0" fill="hold" grpId="0" nodeType="afterEffect">
                                  <p:stCondLst>
                                    <p:cond delay="50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5500"/>
                            </p:stCondLst>
                            <p:childTnLst>
                              <p:par>
                                <p:cTn id="29" presetID="42" presetClass="entr" presetSubtype="0" fill="hold" grpId="0" nodeType="afterEffect">
                                  <p:stCondLst>
                                    <p:cond delay="50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4" fill="hold">
                            <p:stCondLst>
                              <p:cond delay="7000"/>
                            </p:stCondLst>
                            <p:childTnLst>
                              <p:par>
                                <p:cTn id="35" presetID="42" presetClass="entr" presetSubtype="0" fill="hold" grpId="0" nodeType="afterEffect">
                                  <p:stCondLst>
                                    <p:cond delay="50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1000"/>
                                        <p:tgtEl>
                                          <p:spTgt spid="3">
                                            <p:txEl>
                                              <p:pRg st="4" end="4"/>
                                            </p:txEl>
                                          </p:spTgt>
                                        </p:tgtEl>
                                      </p:cBhvr>
                                    </p:animEffect>
                                    <p:anim calcmode="lin" valueType="num">
                                      <p:cBhvr>
                                        <p:cTn id="3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0" fill="hold">
                            <p:stCondLst>
                              <p:cond delay="8500"/>
                            </p:stCondLst>
                            <p:childTnLst>
                              <p:par>
                                <p:cTn id="41" presetID="42" presetClass="entr" presetSubtype="0" fill="hold" grpId="0" nodeType="afterEffect">
                                  <p:stCondLst>
                                    <p:cond delay="50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fade">
                                      <p:cBhvr>
                                        <p:cTn id="43" dur="1000"/>
                                        <p:tgtEl>
                                          <p:spTgt spid="3">
                                            <p:txEl>
                                              <p:pRg st="5" end="5"/>
                                            </p:txEl>
                                          </p:spTgt>
                                        </p:tgtEl>
                                      </p:cBhvr>
                                    </p:animEffect>
                                    <p:anim calcmode="lin" valueType="num">
                                      <p:cBhvr>
                                        <p:cTn id="4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6" fill="hold">
                            <p:stCondLst>
                              <p:cond delay="10000"/>
                            </p:stCondLst>
                            <p:childTnLst>
                              <p:par>
                                <p:cTn id="47" presetID="42" presetClass="path" presetSubtype="0" accel="50000" decel="50000" fill="hold" nodeType="afterEffect">
                                  <p:stCondLst>
                                    <p:cond delay="0"/>
                                  </p:stCondLst>
                                  <p:childTnLst>
                                    <p:animMotion origin="layout" path="M 3.54167E-6 1.85185E-6 L 0.0095 -0.65926 " pathEditMode="relative" rAng="0" ptsTypes="AA">
                                      <p:cBhvr>
                                        <p:cTn id="48" dur="500" fill="hold"/>
                                        <p:tgtEl>
                                          <p:spTgt spid="19"/>
                                        </p:tgtEl>
                                        <p:attrNameLst>
                                          <p:attrName>ppt_x</p:attrName>
                                          <p:attrName>ppt_y</p:attrName>
                                        </p:attrNameLst>
                                      </p:cBhvr>
                                      <p:rCtr x="469" y="-32963"/>
                                    </p:animMotion>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nodeType="clickEffect">
                                  <p:stCondLst>
                                    <p:cond delay="0"/>
                                  </p:stCondLst>
                                  <p:childTnLst>
                                    <p:animMotion origin="layout" path="M 0.02136 -0.00625 L -0.9931 -0.00116 " pathEditMode="relative" rAng="0" ptsTypes="AA">
                                      <p:cBhvr>
                                        <p:cTn id="52" dur="2000" fill="hold"/>
                                        <p:tgtEl>
                                          <p:spTgt spid="16386"/>
                                        </p:tgtEl>
                                        <p:attrNameLst>
                                          <p:attrName>ppt_x</p:attrName>
                                          <p:attrName>ppt_y</p:attrName>
                                        </p:attrNameLst>
                                      </p:cBhvr>
                                      <p:rCtr x="-50729" y="255"/>
                                    </p:animMotion>
                                  </p:childTnLst>
                                </p:cTn>
                              </p:par>
                            </p:childTnLst>
                          </p:cTn>
                        </p:par>
                      </p:childTnLst>
                    </p:cTn>
                  </p:par>
                  <p:par>
                    <p:cTn id="53" fill="hold">
                      <p:stCondLst>
                        <p:cond delay="indefinite"/>
                      </p:stCondLst>
                      <p:childTnLst>
                        <p:par>
                          <p:cTn id="54" fill="hold">
                            <p:stCondLst>
                              <p:cond delay="0"/>
                            </p:stCondLst>
                            <p:childTnLst>
                              <p:par>
                                <p:cTn id="55" presetID="2" presetClass="exit" presetSubtype="4" fill="hold" nodeType="clickEffect">
                                  <p:stCondLst>
                                    <p:cond delay="0"/>
                                  </p:stCondLst>
                                  <p:childTnLst>
                                    <p:anim calcmode="lin" valueType="num">
                                      <p:cBhvr additive="base">
                                        <p:cTn id="56" dur="500"/>
                                        <p:tgtEl>
                                          <p:spTgt spid="16386"/>
                                        </p:tgtEl>
                                        <p:attrNameLst>
                                          <p:attrName>ppt_x</p:attrName>
                                        </p:attrNameLst>
                                      </p:cBhvr>
                                      <p:tavLst>
                                        <p:tav tm="0">
                                          <p:val>
                                            <p:strVal val="ppt_x"/>
                                          </p:val>
                                        </p:tav>
                                        <p:tav tm="100000">
                                          <p:val>
                                            <p:strVal val="ppt_x"/>
                                          </p:val>
                                        </p:tav>
                                      </p:tavLst>
                                    </p:anim>
                                    <p:anim calcmode="lin" valueType="num">
                                      <p:cBhvr additive="base">
                                        <p:cTn id="57" dur="500"/>
                                        <p:tgtEl>
                                          <p:spTgt spid="16386"/>
                                        </p:tgtEl>
                                        <p:attrNameLst>
                                          <p:attrName>ppt_y</p:attrName>
                                        </p:attrNameLst>
                                      </p:cBhvr>
                                      <p:tavLst>
                                        <p:tav tm="0">
                                          <p:val>
                                            <p:strVal val="ppt_y"/>
                                          </p:val>
                                        </p:tav>
                                        <p:tav tm="100000">
                                          <p:val>
                                            <p:strVal val="1+ppt_h/2"/>
                                          </p:val>
                                        </p:tav>
                                      </p:tavLst>
                                    </p:anim>
                                    <p:set>
                                      <p:cBhvr>
                                        <p:cTn id="58" dur="1" fill="hold">
                                          <p:stCondLst>
                                            <p:cond delay="499"/>
                                          </p:stCondLst>
                                        </p:cTn>
                                        <p:tgtEl>
                                          <p:spTgt spid="1638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8" presetClass="emph" presetSubtype="0" fill="hold" nodeType="clickEffect">
                                  <p:stCondLst>
                                    <p:cond delay="0"/>
                                  </p:stCondLst>
                                  <p:childTnLst>
                                    <p:animRot by="21600000">
                                      <p:cBhvr>
                                        <p:cTn id="62"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advAuto="50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SE&amp;G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32940</TotalTime>
  <Words>3011</Words>
  <Application>Microsoft Office PowerPoint</Application>
  <PresentationFormat>Panorámica</PresentationFormat>
  <Paragraphs>402</Paragraphs>
  <Slides>19</Slides>
  <Notes>13</Notes>
  <HiddenSlides>0</HiddenSlides>
  <MMClips>0</MMClips>
  <ScaleCrop>false</ScaleCrop>
  <HeadingPairs>
    <vt:vector size="4" baseType="variant">
      <vt:variant>
        <vt:lpstr>Tema</vt:lpstr>
      </vt:variant>
      <vt:variant>
        <vt:i4>2</vt:i4>
      </vt:variant>
      <vt:variant>
        <vt:lpstr>Títulos de diapositiva</vt:lpstr>
      </vt:variant>
      <vt:variant>
        <vt:i4>19</vt:i4>
      </vt:variant>
    </vt:vector>
  </HeadingPairs>
  <TitlesOfParts>
    <vt:vector size="21" baseType="lpstr">
      <vt:lpstr>Office Theme</vt:lpstr>
      <vt:lpstr>PSE&amp;G 1</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Pichardo, Abraham</dc:creator>
  <cp:lastModifiedBy>José  Luis Moreno  San Juan</cp:lastModifiedBy>
  <cp:revision>5</cp:revision>
  <cp:lastPrinted>2023-12-11T21:49:54Z</cp:lastPrinted>
  <dcterms:created xsi:type="dcterms:W3CDTF">2023-12-11T21:40:10Z</dcterms:created>
  <dcterms:modified xsi:type="dcterms:W3CDTF">2025-10-30T18:18:36Z</dcterms:modified>
</cp:coreProperties>
</file>